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8" r:id="rId1"/>
  </p:sldMasterIdLst>
  <p:notesMasterIdLst>
    <p:notesMasterId r:id="rId19"/>
  </p:notesMasterIdLst>
  <p:sldIdLst>
    <p:sldId id="273" r:id="rId2"/>
    <p:sldId id="265" r:id="rId3"/>
    <p:sldId id="306" r:id="rId4"/>
    <p:sldId id="334" r:id="rId5"/>
    <p:sldId id="335" r:id="rId6"/>
    <p:sldId id="337" r:id="rId7"/>
    <p:sldId id="340" r:id="rId8"/>
    <p:sldId id="336" r:id="rId9"/>
    <p:sldId id="338" r:id="rId10"/>
    <p:sldId id="333" r:id="rId11"/>
    <p:sldId id="339" r:id="rId12"/>
    <p:sldId id="303" r:id="rId13"/>
    <p:sldId id="277" r:id="rId14"/>
    <p:sldId id="294" r:id="rId15"/>
    <p:sldId id="262" r:id="rId16"/>
    <p:sldId id="257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445E"/>
    <a:srgbClr val="D99C64"/>
    <a:srgbClr val="189AB4"/>
    <a:srgbClr val="D4F1F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4" autoAdjust="0"/>
  </p:normalViewPr>
  <p:slideViewPr>
    <p:cSldViewPr snapToGrid="0">
      <p:cViewPr varScale="1">
        <p:scale>
          <a:sx n="107" d="100"/>
          <a:sy n="107" d="100"/>
        </p:scale>
        <p:origin x="612" y="78"/>
      </p:cViewPr>
      <p:guideLst/>
    </p:cSldViewPr>
  </p:slideViewPr>
  <p:outlineViewPr>
    <p:cViewPr>
      <p:scale>
        <a:sx n="33" d="100"/>
        <a:sy n="33" d="100"/>
      </p:scale>
      <p:origin x="0" y="-26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6CED5-FD05-4514-860B-141EBCD86DE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75BDC-D261-4268-A714-741229A3F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33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ABC0DD-86CD-4B9D-BC8E-3FA88DF9B0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2"/>
          <a:stretch/>
        </p:blipFill>
        <p:spPr>
          <a:xfrm>
            <a:off x="190500" y="2136438"/>
            <a:ext cx="3955761" cy="3799434"/>
          </a:xfrm>
          <a:prstGeom prst="rect">
            <a:avLst/>
          </a:prstGeom>
        </p:spPr>
      </p:pic>
      <p:sp>
        <p:nvSpPr>
          <p:cNvPr id="13" name="Rectangle: Single Corner Snipped 4">
            <a:extLst>
              <a:ext uri="{FF2B5EF4-FFF2-40B4-BE49-F238E27FC236}">
                <a16:creationId xmlns:a16="http://schemas.microsoft.com/office/drawing/2014/main" id="{8A8EAB22-0F1B-4646-9EFB-64C6DE04C0FB}"/>
              </a:ext>
            </a:extLst>
          </p:cNvPr>
          <p:cNvSpPr/>
          <p:nvPr/>
        </p:nvSpPr>
        <p:spPr>
          <a:xfrm>
            <a:off x="0" y="5041900"/>
            <a:ext cx="5818405" cy="1909972"/>
          </a:xfrm>
          <a:custGeom>
            <a:avLst/>
            <a:gdLst>
              <a:gd name="connsiteX0" fmla="*/ 0 w 5724525"/>
              <a:gd name="connsiteY0" fmla="*/ 0 h 1066800"/>
              <a:gd name="connsiteX1" fmla="*/ 5546721 w 5724525"/>
              <a:gd name="connsiteY1" fmla="*/ 0 h 1066800"/>
              <a:gd name="connsiteX2" fmla="*/ 5724525 w 5724525"/>
              <a:gd name="connsiteY2" fmla="*/ 177804 h 1066800"/>
              <a:gd name="connsiteX3" fmla="*/ 5724525 w 5724525"/>
              <a:gd name="connsiteY3" fmla="*/ 1066800 h 1066800"/>
              <a:gd name="connsiteX4" fmla="*/ 0 w 5724525"/>
              <a:gd name="connsiteY4" fmla="*/ 1066800 h 1066800"/>
              <a:gd name="connsiteX5" fmla="*/ 0 w 5724525"/>
              <a:gd name="connsiteY5" fmla="*/ 0 h 1066800"/>
              <a:gd name="connsiteX0" fmla="*/ 0 w 5737225"/>
              <a:gd name="connsiteY0" fmla="*/ 0 h 2032000"/>
              <a:gd name="connsiteX1" fmla="*/ 5559421 w 5737225"/>
              <a:gd name="connsiteY1" fmla="*/ 965200 h 2032000"/>
              <a:gd name="connsiteX2" fmla="*/ 5737225 w 5737225"/>
              <a:gd name="connsiteY2" fmla="*/ 1143004 h 2032000"/>
              <a:gd name="connsiteX3" fmla="*/ 5737225 w 5737225"/>
              <a:gd name="connsiteY3" fmla="*/ 2032000 h 2032000"/>
              <a:gd name="connsiteX4" fmla="*/ 12700 w 5737225"/>
              <a:gd name="connsiteY4" fmla="*/ 2032000 h 2032000"/>
              <a:gd name="connsiteX5" fmla="*/ 0 w 5737225"/>
              <a:gd name="connsiteY5" fmla="*/ 0 h 2032000"/>
              <a:gd name="connsiteX0" fmla="*/ 0 w 5737225"/>
              <a:gd name="connsiteY0" fmla="*/ 0 h 2032000"/>
              <a:gd name="connsiteX1" fmla="*/ 5559421 w 5737225"/>
              <a:gd name="connsiteY1" fmla="*/ 965200 h 2032000"/>
              <a:gd name="connsiteX2" fmla="*/ 5737225 w 5737225"/>
              <a:gd name="connsiteY2" fmla="*/ 1143004 h 2032000"/>
              <a:gd name="connsiteX3" fmla="*/ 5737225 w 5737225"/>
              <a:gd name="connsiteY3" fmla="*/ 2032000 h 2032000"/>
              <a:gd name="connsiteX4" fmla="*/ 12700 w 5737225"/>
              <a:gd name="connsiteY4" fmla="*/ 2032000 h 2032000"/>
              <a:gd name="connsiteX5" fmla="*/ 0 w 5737225"/>
              <a:gd name="connsiteY5" fmla="*/ 0 h 2032000"/>
              <a:gd name="connsiteX0" fmla="*/ 0 w 5813425"/>
              <a:gd name="connsiteY0" fmla="*/ 0 h 2032000"/>
              <a:gd name="connsiteX1" fmla="*/ 5559421 w 5813425"/>
              <a:gd name="connsiteY1" fmla="*/ 965200 h 2032000"/>
              <a:gd name="connsiteX2" fmla="*/ 5813425 w 5813425"/>
              <a:gd name="connsiteY2" fmla="*/ 1524004 h 2032000"/>
              <a:gd name="connsiteX3" fmla="*/ 5737225 w 5813425"/>
              <a:gd name="connsiteY3" fmla="*/ 2032000 h 2032000"/>
              <a:gd name="connsiteX4" fmla="*/ 12700 w 5813425"/>
              <a:gd name="connsiteY4" fmla="*/ 2032000 h 2032000"/>
              <a:gd name="connsiteX5" fmla="*/ 0 w 5813425"/>
              <a:gd name="connsiteY5" fmla="*/ 0 h 2032000"/>
              <a:gd name="connsiteX0" fmla="*/ 0 w 5813425"/>
              <a:gd name="connsiteY0" fmla="*/ 0 h 2032000"/>
              <a:gd name="connsiteX1" fmla="*/ 5559421 w 5813425"/>
              <a:gd name="connsiteY1" fmla="*/ 965200 h 2032000"/>
              <a:gd name="connsiteX2" fmla="*/ 5813425 w 5813425"/>
              <a:gd name="connsiteY2" fmla="*/ 1524004 h 2032000"/>
              <a:gd name="connsiteX3" fmla="*/ 5775325 w 5813425"/>
              <a:gd name="connsiteY3" fmla="*/ 2032000 h 2032000"/>
              <a:gd name="connsiteX4" fmla="*/ 12700 w 5813425"/>
              <a:gd name="connsiteY4" fmla="*/ 2032000 h 2032000"/>
              <a:gd name="connsiteX5" fmla="*/ 0 w 5813425"/>
              <a:gd name="connsiteY5" fmla="*/ 0 h 2032000"/>
              <a:gd name="connsiteX0" fmla="*/ 0 w 5818405"/>
              <a:gd name="connsiteY0" fmla="*/ 0 h 2032000"/>
              <a:gd name="connsiteX1" fmla="*/ 5559421 w 5818405"/>
              <a:gd name="connsiteY1" fmla="*/ 965200 h 2032000"/>
              <a:gd name="connsiteX2" fmla="*/ 5813425 w 5818405"/>
              <a:gd name="connsiteY2" fmla="*/ 1524004 h 2032000"/>
              <a:gd name="connsiteX3" fmla="*/ 5775325 w 5818405"/>
              <a:gd name="connsiteY3" fmla="*/ 2032000 h 2032000"/>
              <a:gd name="connsiteX4" fmla="*/ 12700 w 5818405"/>
              <a:gd name="connsiteY4" fmla="*/ 2032000 h 2032000"/>
              <a:gd name="connsiteX5" fmla="*/ 0 w 5818405"/>
              <a:gd name="connsiteY5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8405" h="2032000">
                <a:moveTo>
                  <a:pt x="0" y="0"/>
                </a:moveTo>
                <a:cubicBezTo>
                  <a:pt x="1688040" y="690033"/>
                  <a:pt x="3706281" y="643467"/>
                  <a:pt x="5559421" y="965200"/>
                </a:cubicBezTo>
                <a:lnTo>
                  <a:pt x="5813425" y="1524004"/>
                </a:lnTo>
                <a:cubicBezTo>
                  <a:pt x="5800725" y="1693336"/>
                  <a:pt x="5851525" y="1837268"/>
                  <a:pt x="5775325" y="2032000"/>
                </a:cubicBezTo>
                <a:lnTo>
                  <a:pt x="12700" y="2032000"/>
                </a:lnTo>
                <a:cubicBezTo>
                  <a:pt x="8467" y="1354667"/>
                  <a:pt x="4233" y="677333"/>
                  <a:pt x="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592901C-A2DC-41F2-8A80-EEA9CDEBE4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4561" y="2267048"/>
            <a:ext cx="8961120" cy="2323905"/>
          </a:xfrm>
        </p:spPr>
        <p:txBody>
          <a:bodyPr anchor="ctr" anchorCtr="0">
            <a:noAutofit/>
          </a:bodyPr>
          <a:lstStyle>
            <a:lvl1pPr algn="r">
              <a:defRPr sz="7200" b="1">
                <a:solidFill>
                  <a:srgbClr val="D4F1F4"/>
                </a:solidFill>
              </a:defRPr>
            </a:lvl1pPr>
          </a:lstStyle>
          <a:p>
            <a:r>
              <a:rPr lang="en-US" dirty="0"/>
              <a:t>Some Text as </a:t>
            </a:r>
            <a:br>
              <a:rPr lang="en-US" dirty="0"/>
            </a:br>
            <a:r>
              <a:rPr lang="en-US" dirty="0"/>
              <a:t>the Main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46E61C-63BD-47BB-9067-17B07B45A077}"/>
              </a:ext>
            </a:extLst>
          </p:cNvPr>
          <p:cNvSpPr/>
          <p:nvPr/>
        </p:nvSpPr>
        <p:spPr>
          <a:xfrm>
            <a:off x="1664288" y="5968185"/>
            <a:ext cx="3815503" cy="718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en-US" sz="2000" i="0" dirty="0"/>
              <a:t>Bachelor of Information Systems</a:t>
            </a:r>
          </a:p>
          <a:p>
            <a:pPr algn="l"/>
            <a:r>
              <a:rPr lang="en-US" sz="2000" b="0" i="0" dirty="0" err="1"/>
              <a:t>Institut</a:t>
            </a:r>
            <a:r>
              <a:rPr lang="en-US" sz="2000" b="0" i="0" dirty="0"/>
              <a:t> </a:t>
            </a:r>
            <a:r>
              <a:rPr lang="en-US" sz="2000" b="0" i="0" dirty="0" err="1"/>
              <a:t>Teknologi</a:t>
            </a:r>
            <a:r>
              <a:rPr lang="en-US" sz="2000" b="0" i="0" dirty="0"/>
              <a:t> Del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53A639-B1DE-47BA-B644-E1185CDD8F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3" y="5968186"/>
            <a:ext cx="667714" cy="718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93ED2A-BB7B-4323-9469-9BC79F956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0" y="6035803"/>
            <a:ext cx="1227411" cy="429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F1D3D6-442C-4407-BF5D-4FD6B282D9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47" y="981891"/>
            <a:ext cx="4428033" cy="83421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A8E724-AEC0-498D-99E8-87612B437C6E}"/>
              </a:ext>
            </a:extLst>
          </p:cNvPr>
          <p:cNvSpPr/>
          <p:nvPr userDrawn="1"/>
        </p:nvSpPr>
        <p:spPr>
          <a:xfrm rot="859059">
            <a:off x="-796534" y="-303130"/>
            <a:ext cx="7258719" cy="7759764"/>
          </a:xfrm>
          <a:custGeom>
            <a:avLst/>
            <a:gdLst>
              <a:gd name="connsiteX0" fmla="*/ 0 w 7258719"/>
              <a:gd name="connsiteY0" fmla="*/ 1114776 h 7759764"/>
              <a:gd name="connsiteX1" fmla="*/ 4203252 w 7258719"/>
              <a:gd name="connsiteY1" fmla="*/ 42002 h 7759764"/>
              <a:gd name="connsiteX2" fmla="*/ 5596156 w 7258719"/>
              <a:gd name="connsiteY2" fmla="*/ 0 h 7759764"/>
              <a:gd name="connsiteX3" fmla="*/ 4417726 w 7258719"/>
              <a:gd name="connsiteY3" fmla="*/ 2604808 h 7759764"/>
              <a:gd name="connsiteX4" fmla="*/ 7258719 w 7258719"/>
              <a:gd name="connsiteY4" fmla="*/ 6340011 h 7759764"/>
              <a:gd name="connsiteX5" fmla="*/ 1695966 w 7258719"/>
              <a:gd name="connsiteY5" fmla="*/ 7759764 h 775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719" h="7759764">
                <a:moveTo>
                  <a:pt x="0" y="1114776"/>
                </a:moveTo>
                <a:lnTo>
                  <a:pt x="4203252" y="42002"/>
                </a:lnTo>
                <a:lnTo>
                  <a:pt x="5596156" y="0"/>
                </a:lnTo>
                <a:cubicBezTo>
                  <a:pt x="5587462" y="457203"/>
                  <a:pt x="4426420" y="2147606"/>
                  <a:pt x="4417726" y="2604808"/>
                </a:cubicBezTo>
                <a:lnTo>
                  <a:pt x="7258719" y="6340011"/>
                </a:lnTo>
                <a:lnTo>
                  <a:pt x="1695966" y="775976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1FBC87-80B7-4EEB-A1FB-143D688FB6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981891"/>
            <a:ext cx="3383280" cy="637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8BE56E-A62C-4E20-BCF9-F4A23B240F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0" y="5923833"/>
            <a:ext cx="1227411" cy="4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6046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DC7422-341C-473C-B00D-F0BBA91221AC}"/>
              </a:ext>
            </a:extLst>
          </p:cNvPr>
          <p:cNvSpPr/>
          <p:nvPr/>
        </p:nvSpPr>
        <p:spPr>
          <a:xfrm rot="859059">
            <a:off x="-211926" y="6175190"/>
            <a:ext cx="5359910" cy="1292005"/>
          </a:xfrm>
          <a:custGeom>
            <a:avLst/>
            <a:gdLst>
              <a:gd name="connsiteX0" fmla="*/ 0 w 5359910"/>
              <a:gd name="connsiteY0" fmla="*/ 0 h 1292005"/>
              <a:gd name="connsiteX1" fmla="*/ 5359910 w 5359910"/>
              <a:gd name="connsiteY1" fmla="*/ 0 h 1292005"/>
              <a:gd name="connsiteX2" fmla="*/ 297687 w 5359910"/>
              <a:gd name="connsiteY2" fmla="*/ 1292005 h 1292005"/>
              <a:gd name="connsiteX3" fmla="*/ 0 w 5359910"/>
              <a:gd name="connsiteY3" fmla="*/ 125637 h 129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910" h="1292005">
                <a:moveTo>
                  <a:pt x="0" y="0"/>
                </a:moveTo>
                <a:lnTo>
                  <a:pt x="5359910" y="0"/>
                </a:lnTo>
                <a:lnTo>
                  <a:pt x="297687" y="1292005"/>
                </a:lnTo>
                <a:lnTo>
                  <a:pt x="0" y="125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295F99-D720-4240-8F7F-ADC69A120601}"/>
              </a:ext>
            </a:extLst>
          </p:cNvPr>
          <p:cNvSpPr/>
          <p:nvPr/>
        </p:nvSpPr>
        <p:spPr>
          <a:xfrm rot="859059">
            <a:off x="7368136" y="-524868"/>
            <a:ext cx="5217349" cy="2526976"/>
          </a:xfrm>
          <a:custGeom>
            <a:avLst/>
            <a:gdLst>
              <a:gd name="connsiteX0" fmla="*/ 0 w 5217349"/>
              <a:gd name="connsiteY0" fmla="*/ 1166990 h 2526976"/>
              <a:gd name="connsiteX1" fmla="*/ 4572401 w 5217349"/>
              <a:gd name="connsiteY1" fmla="*/ 0 h 2526976"/>
              <a:gd name="connsiteX2" fmla="*/ 5217349 w 5217349"/>
              <a:gd name="connsiteY2" fmla="*/ 2526976 h 2526976"/>
              <a:gd name="connsiteX3" fmla="*/ 0 w 5217349"/>
              <a:gd name="connsiteY3" fmla="*/ 2526976 h 252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7349" h="2526976">
                <a:moveTo>
                  <a:pt x="0" y="1166990"/>
                </a:moveTo>
                <a:lnTo>
                  <a:pt x="4572401" y="0"/>
                </a:lnTo>
                <a:lnTo>
                  <a:pt x="5217349" y="2526976"/>
                </a:lnTo>
                <a:lnTo>
                  <a:pt x="0" y="25269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500" y="3350419"/>
            <a:ext cx="9039860" cy="640080"/>
          </a:xfrm>
        </p:spPr>
        <p:txBody>
          <a:bodyPr anchor="ctr">
            <a:normAutofit/>
          </a:bodyPr>
          <a:lstStyle>
            <a:lvl1pPr algn="l">
              <a:defRPr sz="2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Item value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91F21F-CF55-434D-A84E-93702D39C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0160" y="2739271"/>
            <a:ext cx="9601200" cy="413989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By the end of this lesson, the students should be able to: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EE6DAF-AE22-4770-ACA0-4E95FC4381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4183063"/>
            <a:ext cx="903986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6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96012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Learning Objectives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F90DD8-5995-421B-89C4-D9BCFDD30493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E90D587-9D6A-49F5-9F08-1139BF35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918037A-7753-4EED-81A4-153B6C0EAFB3}"/>
              </a:ext>
            </a:extLst>
          </p:cNvPr>
          <p:cNvSpPr/>
          <p:nvPr/>
        </p:nvSpPr>
        <p:spPr>
          <a:xfrm>
            <a:off x="1280160" y="3438616"/>
            <a:ext cx="345498" cy="463686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5DFD6FB8-8C09-4CBC-BF45-489138D50B45}"/>
              </a:ext>
            </a:extLst>
          </p:cNvPr>
          <p:cNvSpPr/>
          <p:nvPr/>
        </p:nvSpPr>
        <p:spPr>
          <a:xfrm>
            <a:off x="1280160" y="4271260"/>
            <a:ext cx="345498" cy="463686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7890933" y="697992"/>
            <a:ext cx="2990427" cy="59064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Some title text</a:t>
            </a:r>
            <a:br>
              <a:rPr lang="en-US" dirty="0"/>
            </a:br>
            <a:r>
              <a:rPr lang="en-US" dirty="0"/>
              <a:t>is set here</a:t>
            </a:r>
          </a:p>
        </p:txBody>
      </p:sp>
    </p:spTree>
    <p:extLst>
      <p:ext uri="{BB962C8B-B14F-4D97-AF65-F5344CB8AC3E}">
        <p14:creationId xmlns:p14="http://schemas.microsoft.com/office/powerpoint/2010/main" val="1689027123"/>
      </p:ext>
    </p:extLst>
  </p:cSld>
  <p:clrMapOvr>
    <a:masterClrMapping/>
  </p:clrMapOvr>
  <p:transition>
    <p:push dir="u"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CF59DD2-40D4-42B2-A3F5-D7627FEF450A}"/>
              </a:ext>
            </a:extLst>
          </p:cNvPr>
          <p:cNvSpPr/>
          <p:nvPr/>
        </p:nvSpPr>
        <p:spPr>
          <a:xfrm rot="859059">
            <a:off x="-211926" y="6175190"/>
            <a:ext cx="5359910" cy="1292005"/>
          </a:xfrm>
          <a:custGeom>
            <a:avLst/>
            <a:gdLst>
              <a:gd name="connsiteX0" fmla="*/ 0 w 5359910"/>
              <a:gd name="connsiteY0" fmla="*/ 0 h 1292005"/>
              <a:gd name="connsiteX1" fmla="*/ 5359910 w 5359910"/>
              <a:gd name="connsiteY1" fmla="*/ 0 h 1292005"/>
              <a:gd name="connsiteX2" fmla="*/ 297687 w 5359910"/>
              <a:gd name="connsiteY2" fmla="*/ 1292005 h 1292005"/>
              <a:gd name="connsiteX3" fmla="*/ 0 w 5359910"/>
              <a:gd name="connsiteY3" fmla="*/ 125637 h 129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910" h="1292005">
                <a:moveTo>
                  <a:pt x="0" y="0"/>
                </a:moveTo>
                <a:lnTo>
                  <a:pt x="5359910" y="0"/>
                </a:lnTo>
                <a:lnTo>
                  <a:pt x="297687" y="1292005"/>
                </a:lnTo>
                <a:lnTo>
                  <a:pt x="0" y="125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06578C-A64A-4EF8-8417-0628F6276B3B}"/>
              </a:ext>
            </a:extLst>
          </p:cNvPr>
          <p:cNvSpPr/>
          <p:nvPr/>
        </p:nvSpPr>
        <p:spPr>
          <a:xfrm rot="859059">
            <a:off x="7368136" y="-524868"/>
            <a:ext cx="5217349" cy="2526976"/>
          </a:xfrm>
          <a:custGeom>
            <a:avLst/>
            <a:gdLst>
              <a:gd name="connsiteX0" fmla="*/ 0 w 5217349"/>
              <a:gd name="connsiteY0" fmla="*/ 1166990 h 2526976"/>
              <a:gd name="connsiteX1" fmla="*/ 4572401 w 5217349"/>
              <a:gd name="connsiteY1" fmla="*/ 0 h 2526976"/>
              <a:gd name="connsiteX2" fmla="*/ 5217349 w 5217349"/>
              <a:gd name="connsiteY2" fmla="*/ 2526976 h 2526976"/>
              <a:gd name="connsiteX3" fmla="*/ 0 w 5217349"/>
              <a:gd name="connsiteY3" fmla="*/ 2526976 h 252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7349" h="2526976">
                <a:moveTo>
                  <a:pt x="0" y="1166990"/>
                </a:moveTo>
                <a:lnTo>
                  <a:pt x="4572401" y="0"/>
                </a:lnTo>
                <a:lnTo>
                  <a:pt x="5217349" y="2526976"/>
                </a:lnTo>
                <a:lnTo>
                  <a:pt x="0" y="25269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500" y="3350419"/>
            <a:ext cx="9039860" cy="640080"/>
          </a:xfrm>
        </p:spPr>
        <p:txBody>
          <a:bodyPr anchor="ctr">
            <a:normAutofit/>
          </a:bodyPr>
          <a:lstStyle>
            <a:lvl1pPr algn="l">
              <a:defRPr sz="2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Item value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91F21F-CF55-434D-A84E-93702D39C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0160" y="2739271"/>
            <a:ext cx="9601200" cy="413989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By the end of this lesson, the students should be able to: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96012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Learning Objectives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F90DD8-5995-421B-89C4-D9BCFDD30493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0C746F1-AD5C-40FD-9199-4E94C1DA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FE378A3-1E1B-4B87-B4CD-EB7903AD8C9D}"/>
              </a:ext>
            </a:extLst>
          </p:cNvPr>
          <p:cNvSpPr/>
          <p:nvPr/>
        </p:nvSpPr>
        <p:spPr>
          <a:xfrm>
            <a:off x="1280160" y="3438616"/>
            <a:ext cx="345498" cy="463686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7890933" y="697992"/>
            <a:ext cx="2990427" cy="59064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Some title text</a:t>
            </a:r>
            <a:br>
              <a:rPr lang="en-US" dirty="0"/>
            </a:br>
            <a:r>
              <a:rPr lang="en-US" dirty="0"/>
              <a:t>is set here</a:t>
            </a:r>
          </a:p>
        </p:txBody>
      </p:sp>
    </p:spTree>
    <p:extLst>
      <p:ext uri="{BB962C8B-B14F-4D97-AF65-F5344CB8AC3E}">
        <p14:creationId xmlns:p14="http://schemas.microsoft.com/office/powerpoint/2010/main" val="2485167348"/>
      </p:ext>
    </p:extLst>
  </p:cSld>
  <p:clrMapOvr>
    <a:masterClrMapping/>
  </p:clrMapOvr>
  <p:transition>
    <p:push dir="u"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91F21F-CF55-434D-A84E-93702D39C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0160" y="2739272"/>
            <a:ext cx="9601200" cy="210831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Ipsum: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584F89-CF50-48A4-B688-BC84AFFB65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96012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3BD809-7FE1-4AA1-9DBF-075ADD8D9FFB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5F558D3-6DBF-4B7B-B533-1D6EED0D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688CF2-0A7D-4E6E-9F57-C0E6FB57EB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3A3F3-2356-4B64-82E8-01B61438C2C2}"/>
              </a:ext>
            </a:extLst>
          </p:cNvPr>
          <p:cNvCxnSpPr>
            <a:cxnSpLocks/>
          </p:cNvCxnSpPr>
          <p:nvPr userDrawn="1"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38355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91F21F-CF55-434D-A84E-93702D39C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0160" y="2739272"/>
            <a:ext cx="9601200" cy="210831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8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Ipsum: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584F89-CF50-48A4-B688-BC84AFFB65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96012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Definition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3BD809-7FE1-4AA1-9DBF-075ADD8D9FFB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DB299BC-F83D-4DBC-B830-6B63D0D0D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20085"/>
      </p:ext>
    </p:extLst>
  </p:cSld>
  <p:clrMapOvr>
    <a:masterClrMapping/>
  </p:clrMapOvr>
  <p:transition>
    <p:push dir="u"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91F21F-CF55-434D-A84E-93702D39C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0160" y="2739271"/>
            <a:ext cx="9601200" cy="3437687"/>
          </a:xfrm>
        </p:spPr>
        <p:txBody>
          <a:bodyPr anchor="t" anchorCtr="0">
            <a:noAutofit/>
          </a:bodyPr>
          <a:lstStyle>
            <a:lvl1pPr marL="514350" marR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600" b="0" i="0" baseline="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;</a:t>
            </a:r>
          </a:p>
          <a:p>
            <a:pPr lvl="1"/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;</a:t>
            </a:r>
          </a:p>
          <a:p>
            <a:pPr lvl="2"/>
            <a:r>
              <a:rPr lang="en-US" dirty="0"/>
              <a:t>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marL="514350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;</a:t>
            </a:r>
          </a:p>
          <a:p>
            <a:pPr marL="685800" marR="0" lvl="1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584F89-CF50-48A4-B688-BC84AFFB65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96012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Conclusion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3BD809-7FE1-4AA1-9DBF-075ADD8D9FFB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5F558D3-6DBF-4B7B-B533-1D6EED0D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EC4AA-3C73-483E-9C56-8D545D22C9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828800"/>
            <a:ext cx="1280160" cy="1280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3E5CC-4590-46F1-A01B-1BED4DAACC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D32C57-0CDF-4E1A-9CA2-15819D0A7CD3}"/>
              </a:ext>
            </a:extLst>
          </p:cNvPr>
          <p:cNvCxnSpPr>
            <a:cxnSpLocks/>
          </p:cNvCxnSpPr>
          <p:nvPr userDrawn="1"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052603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91F21F-CF55-434D-A84E-93702D39C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0160" y="2739271"/>
            <a:ext cx="9601200" cy="3437687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sz="26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0584F89-CF50-48A4-B688-BC84AFFB65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96012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References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3BD809-7FE1-4AA1-9DBF-075ADD8D9FFB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5F558D3-6DBF-4B7B-B533-1D6EED0D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EC4AA-3C73-483E-9C56-8D545D22C9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828800"/>
            <a:ext cx="128016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37176"/>
      </p:ext>
    </p:extLst>
  </p:cSld>
  <p:clrMapOvr>
    <a:masterClrMapping/>
  </p:clrMapOvr>
  <p:transition>
    <p:push dir="u"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ED210E-B740-41BE-A479-EC5C5B3A049C}"/>
              </a:ext>
            </a:extLst>
          </p:cNvPr>
          <p:cNvSpPr/>
          <p:nvPr/>
        </p:nvSpPr>
        <p:spPr>
          <a:xfrm rot="859059">
            <a:off x="-1215672" y="-152688"/>
            <a:ext cx="8169321" cy="7690029"/>
          </a:xfrm>
          <a:custGeom>
            <a:avLst/>
            <a:gdLst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64032 w 8164032"/>
              <a:gd name="connsiteY2" fmla="*/ 7800309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58686 w 8164032"/>
              <a:gd name="connsiteY2" fmla="*/ 6084641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623768"/>
              <a:gd name="connsiteX1" fmla="*/ 8164032 w 8164032"/>
              <a:gd name="connsiteY1" fmla="*/ 0 h 7623768"/>
              <a:gd name="connsiteX2" fmla="*/ 8158686 w 8164032"/>
              <a:gd name="connsiteY2" fmla="*/ 6084641 h 7623768"/>
              <a:gd name="connsiteX3" fmla="*/ 2078294 w 8164032"/>
              <a:gd name="connsiteY3" fmla="*/ 7623768 h 7623768"/>
              <a:gd name="connsiteX4" fmla="*/ 0 w 8164032"/>
              <a:gd name="connsiteY4" fmla="*/ 0 h 7623768"/>
              <a:gd name="connsiteX0" fmla="*/ 148696 w 6085738"/>
              <a:gd name="connsiteY0" fmla="*/ 0 h 7628546"/>
              <a:gd name="connsiteX1" fmla="*/ 6085738 w 6085738"/>
              <a:gd name="connsiteY1" fmla="*/ 4778 h 7628546"/>
              <a:gd name="connsiteX2" fmla="*/ 6080392 w 6085738"/>
              <a:gd name="connsiteY2" fmla="*/ 6089419 h 7628546"/>
              <a:gd name="connsiteX3" fmla="*/ 0 w 6085738"/>
              <a:gd name="connsiteY3" fmla="*/ 7628546 h 7628546"/>
              <a:gd name="connsiteX4" fmla="*/ 148696 w 6085738"/>
              <a:gd name="connsiteY4" fmla="*/ 0 h 7628546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0 w 6859957"/>
              <a:gd name="connsiteY4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1136974 w 6859957"/>
              <a:gd name="connsiteY4" fmla="*/ 1632107 h 7623768"/>
              <a:gd name="connsiteX5" fmla="*/ 0 w 6859957"/>
              <a:gd name="connsiteY5" fmla="*/ 230772 h 7623768"/>
              <a:gd name="connsiteX0" fmla="*/ 929989 w 7789946"/>
              <a:gd name="connsiteY0" fmla="*/ 230772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929989 w 7789946"/>
              <a:gd name="connsiteY5" fmla="*/ 230772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446029 w 7916141"/>
              <a:gd name="connsiteY0" fmla="*/ 145109 h 7623768"/>
              <a:gd name="connsiteX1" fmla="*/ 7916141 w 7916141"/>
              <a:gd name="connsiteY1" fmla="*/ 0 h 7623768"/>
              <a:gd name="connsiteX2" fmla="*/ 7910795 w 7916141"/>
              <a:gd name="connsiteY2" fmla="*/ 6084641 h 7623768"/>
              <a:gd name="connsiteX3" fmla="*/ 1830403 w 7916141"/>
              <a:gd name="connsiteY3" fmla="*/ 7623768 h 7623768"/>
              <a:gd name="connsiteX4" fmla="*/ 0 w 7916141"/>
              <a:gd name="connsiteY4" fmla="*/ 999110 h 7623768"/>
              <a:gd name="connsiteX5" fmla="*/ 3446029 w 7916141"/>
              <a:gd name="connsiteY5" fmla="*/ 145109 h 762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6141" h="7623768">
                <a:moveTo>
                  <a:pt x="3446029" y="145109"/>
                </a:moveTo>
                <a:lnTo>
                  <a:pt x="7916141" y="0"/>
                </a:lnTo>
                <a:lnTo>
                  <a:pt x="7910795" y="6084641"/>
                </a:lnTo>
                <a:lnTo>
                  <a:pt x="1830403" y="7623768"/>
                </a:lnTo>
                <a:cubicBezTo>
                  <a:pt x="1492362" y="5625722"/>
                  <a:pt x="412389" y="3083038"/>
                  <a:pt x="0" y="999110"/>
                </a:cubicBezTo>
                <a:lnTo>
                  <a:pt x="3446029" y="145109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4260BF-E62C-4B01-B542-9A4CACEBF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87BD-0DCD-4CDD-A73B-744D6BF0FFA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160" y="2739379"/>
            <a:ext cx="5778500" cy="1379242"/>
          </a:xfrm>
        </p:spPr>
        <p:txBody>
          <a:bodyPr anchor="ctr" anchorCtr="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33C83C-2478-4CD1-B53E-49D69916E2D8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5B91C2F-6654-4CCF-B5F1-E970C9D886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510794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Discussion Point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4520080-47DE-421E-B1F0-322CE818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29617"/>
      </p:ext>
    </p:extLst>
  </p:cSld>
  <p:clrMapOvr>
    <a:masterClrMapping/>
  </p:clrMapOvr>
  <p:transition>
    <p:push dir="u"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wo Content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ED210E-B740-41BE-A479-EC5C5B3A049C}"/>
              </a:ext>
            </a:extLst>
          </p:cNvPr>
          <p:cNvSpPr/>
          <p:nvPr/>
        </p:nvSpPr>
        <p:spPr>
          <a:xfrm rot="859059">
            <a:off x="-1215672" y="-152688"/>
            <a:ext cx="8169321" cy="7690029"/>
          </a:xfrm>
          <a:custGeom>
            <a:avLst/>
            <a:gdLst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64032 w 8164032"/>
              <a:gd name="connsiteY2" fmla="*/ 7800309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58686 w 8164032"/>
              <a:gd name="connsiteY2" fmla="*/ 6084641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623768"/>
              <a:gd name="connsiteX1" fmla="*/ 8164032 w 8164032"/>
              <a:gd name="connsiteY1" fmla="*/ 0 h 7623768"/>
              <a:gd name="connsiteX2" fmla="*/ 8158686 w 8164032"/>
              <a:gd name="connsiteY2" fmla="*/ 6084641 h 7623768"/>
              <a:gd name="connsiteX3" fmla="*/ 2078294 w 8164032"/>
              <a:gd name="connsiteY3" fmla="*/ 7623768 h 7623768"/>
              <a:gd name="connsiteX4" fmla="*/ 0 w 8164032"/>
              <a:gd name="connsiteY4" fmla="*/ 0 h 7623768"/>
              <a:gd name="connsiteX0" fmla="*/ 148696 w 6085738"/>
              <a:gd name="connsiteY0" fmla="*/ 0 h 7628546"/>
              <a:gd name="connsiteX1" fmla="*/ 6085738 w 6085738"/>
              <a:gd name="connsiteY1" fmla="*/ 4778 h 7628546"/>
              <a:gd name="connsiteX2" fmla="*/ 6080392 w 6085738"/>
              <a:gd name="connsiteY2" fmla="*/ 6089419 h 7628546"/>
              <a:gd name="connsiteX3" fmla="*/ 0 w 6085738"/>
              <a:gd name="connsiteY3" fmla="*/ 7628546 h 7628546"/>
              <a:gd name="connsiteX4" fmla="*/ 148696 w 6085738"/>
              <a:gd name="connsiteY4" fmla="*/ 0 h 7628546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0 w 6859957"/>
              <a:gd name="connsiteY4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1136974 w 6859957"/>
              <a:gd name="connsiteY4" fmla="*/ 1632107 h 7623768"/>
              <a:gd name="connsiteX5" fmla="*/ 0 w 6859957"/>
              <a:gd name="connsiteY5" fmla="*/ 230772 h 7623768"/>
              <a:gd name="connsiteX0" fmla="*/ 929989 w 7789946"/>
              <a:gd name="connsiteY0" fmla="*/ 230772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929989 w 7789946"/>
              <a:gd name="connsiteY5" fmla="*/ 230772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446029 w 7916141"/>
              <a:gd name="connsiteY0" fmla="*/ 145109 h 7623768"/>
              <a:gd name="connsiteX1" fmla="*/ 7916141 w 7916141"/>
              <a:gd name="connsiteY1" fmla="*/ 0 h 7623768"/>
              <a:gd name="connsiteX2" fmla="*/ 7910795 w 7916141"/>
              <a:gd name="connsiteY2" fmla="*/ 6084641 h 7623768"/>
              <a:gd name="connsiteX3" fmla="*/ 1830403 w 7916141"/>
              <a:gd name="connsiteY3" fmla="*/ 7623768 h 7623768"/>
              <a:gd name="connsiteX4" fmla="*/ 0 w 7916141"/>
              <a:gd name="connsiteY4" fmla="*/ 999110 h 7623768"/>
              <a:gd name="connsiteX5" fmla="*/ 3446029 w 7916141"/>
              <a:gd name="connsiteY5" fmla="*/ 145109 h 762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6141" h="7623768">
                <a:moveTo>
                  <a:pt x="3446029" y="145109"/>
                </a:moveTo>
                <a:lnTo>
                  <a:pt x="7916141" y="0"/>
                </a:lnTo>
                <a:lnTo>
                  <a:pt x="7910795" y="6084641"/>
                </a:lnTo>
                <a:lnTo>
                  <a:pt x="1830403" y="7623768"/>
                </a:lnTo>
                <a:cubicBezTo>
                  <a:pt x="1492362" y="5625722"/>
                  <a:pt x="412389" y="3083038"/>
                  <a:pt x="0" y="999110"/>
                </a:cubicBezTo>
                <a:lnTo>
                  <a:pt x="3446029" y="145109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4260BF-E62C-4B01-B542-9A4CACEBF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87BD-0DCD-4CDD-A73B-744D6BF0FFA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160" y="2739379"/>
            <a:ext cx="5778500" cy="1379242"/>
          </a:xfrm>
        </p:spPr>
        <p:txBody>
          <a:bodyPr anchor="ctr" anchorCtr="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33C83C-2478-4CD1-B53E-49D69916E2D8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5B91C2F-6654-4CCF-B5F1-E970C9D886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510794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Discussion Point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9D1163-98B9-4DD8-BB04-BAA8CF5A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04543"/>
      </p:ext>
    </p:extLst>
  </p:cSld>
  <p:clrMapOvr>
    <a:masterClrMapping/>
  </p:clrMapOvr>
  <p:transition>
    <p:push dir="u"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4260BF-E62C-4B01-B542-9A4CACEBF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87BD-0DCD-4CDD-A73B-744D6BF0FFA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160" y="2739379"/>
            <a:ext cx="5778500" cy="1379242"/>
          </a:xfrm>
        </p:spPr>
        <p:txBody>
          <a:bodyPr anchor="ctr" anchorCtr="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33C83C-2478-4CD1-B53E-49D69916E2D8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5B91C2F-6654-4CCF-B5F1-E970C9D886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510794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Discussion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849A0-774D-4063-BBD4-9CC00EE6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64938"/>
      </p:ext>
    </p:extLst>
  </p:cSld>
  <p:clrMapOvr>
    <a:masterClrMapping/>
  </p:clrMapOvr>
  <p:transition>
    <p:push dir="u"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4260BF-E62C-4B01-B542-9A4CACEBF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87BD-0DCD-4CDD-A73B-744D6BF0FFA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160" y="2739379"/>
            <a:ext cx="5778500" cy="1379242"/>
          </a:xfrm>
        </p:spPr>
        <p:txBody>
          <a:bodyPr anchor="ctr" anchorCtr="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33C83C-2478-4CD1-B53E-49D69916E2D8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5B91C2F-6654-4CCF-B5F1-E970C9D886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510794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Discussion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849A0-774D-4063-BBD4-9CC00EE6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8885"/>
      </p:ext>
    </p:extLst>
  </p:cSld>
  <p:clrMapOvr>
    <a:masterClrMapping/>
  </p:clrMapOvr>
  <p:transition>
    <p:push dir="u"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2"/>
          <a:stretch/>
        </p:blipFill>
        <p:spPr>
          <a:xfrm>
            <a:off x="190500" y="2136438"/>
            <a:ext cx="3955761" cy="3799434"/>
          </a:xfrm>
          <a:prstGeom prst="rect">
            <a:avLst/>
          </a:prstGeom>
        </p:spPr>
      </p:pic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740E7B2D-747F-462F-81A7-ABF34C73988D}"/>
              </a:ext>
            </a:extLst>
          </p:cNvPr>
          <p:cNvSpPr/>
          <p:nvPr/>
        </p:nvSpPr>
        <p:spPr>
          <a:xfrm>
            <a:off x="0" y="5041900"/>
            <a:ext cx="5818405" cy="1909972"/>
          </a:xfrm>
          <a:custGeom>
            <a:avLst/>
            <a:gdLst>
              <a:gd name="connsiteX0" fmla="*/ 0 w 5724525"/>
              <a:gd name="connsiteY0" fmla="*/ 0 h 1066800"/>
              <a:gd name="connsiteX1" fmla="*/ 5546721 w 5724525"/>
              <a:gd name="connsiteY1" fmla="*/ 0 h 1066800"/>
              <a:gd name="connsiteX2" fmla="*/ 5724525 w 5724525"/>
              <a:gd name="connsiteY2" fmla="*/ 177804 h 1066800"/>
              <a:gd name="connsiteX3" fmla="*/ 5724525 w 5724525"/>
              <a:gd name="connsiteY3" fmla="*/ 1066800 h 1066800"/>
              <a:gd name="connsiteX4" fmla="*/ 0 w 5724525"/>
              <a:gd name="connsiteY4" fmla="*/ 1066800 h 1066800"/>
              <a:gd name="connsiteX5" fmla="*/ 0 w 5724525"/>
              <a:gd name="connsiteY5" fmla="*/ 0 h 1066800"/>
              <a:gd name="connsiteX0" fmla="*/ 0 w 5737225"/>
              <a:gd name="connsiteY0" fmla="*/ 0 h 2032000"/>
              <a:gd name="connsiteX1" fmla="*/ 5559421 w 5737225"/>
              <a:gd name="connsiteY1" fmla="*/ 965200 h 2032000"/>
              <a:gd name="connsiteX2" fmla="*/ 5737225 w 5737225"/>
              <a:gd name="connsiteY2" fmla="*/ 1143004 h 2032000"/>
              <a:gd name="connsiteX3" fmla="*/ 5737225 w 5737225"/>
              <a:gd name="connsiteY3" fmla="*/ 2032000 h 2032000"/>
              <a:gd name="connsiteX4" fmla="*/ 12700 w 5737225"/>
              <a:gd name="connsiteY4" fmla="*/ 2032000 h 2032000"/>
              <a:gd name="connsiteX5" fmla="*/ 0 w 5737225"/>
              <a:gd name="connsiteY5" fmla="*/ 0 h 2032000"/>
              <a:gd name="connsiteX0" fmla="*/ 0 w 5737225"/>
              <a:gd name="connsiteY0" fmla="*/ 0 h 2032000"/>
              <a:gd name="connsiteX1" fmla="*/ 5559421 w 5737225"/>
              <a:gd name="connsiteY1" fmla="*/ 965200 h 2032000"/>
              <a:gd name="connsiteX2" fmla="*/ 5737225 w 5737225"/>
              <a:gd name="connsiteY2" fmla="*/ 1143004 h 2032000"/>
              <a:gd name="connsiteX3" fmla="*/ 5737225 w 5737225"/>
              <a:gd name="connsiteY3" fmla="*/ 2032000 h 2032000"/>
              <a:gd name="connsiteX4" fmla="*/ 12700 w 5737225"/>
              <a:gd name="connsiteY4" fmla="*/ 2032000 h 2032000"/>
              <a:gd name="connsiteX5" fmla="*/ 0 w 5737225"/>
              <a:gd name="connsiteY5" fmla="*/ 0 h 2032000"/>
              <a:gd name="connsiteX0" fmla="*/ 0 w 5813425"/>
              <a:gd name="connsiteY0" fmla="*/ 0 h 2032000"/>
              <a:gd name="connsiteX1" fmla="*/ 5559421 w 5813425"/>
              <a:gd name="connsiteY1" fmla="*/ 965200 h 2032000"/>
              <a:gd name="connsiteX2" fmla="*/ 5813425 w 5813425"/>
              <a:gd name="connsiteY2" fmla="*/ 1524004 h 2032000"/>
              <a:gd name="connsiteX3" fmla="*/ 5737225 w 5813425"/>
              <a:gd name="connsiteY3" fmla="*/ 2032000 h 2032000"/>
              <a:gd name="connsiteX4" fmla="*/ 12700 w 5813425"/>
              <a:gd name="connsiteY4" fmla="*/ 2032000 h 2032000"/>
              <a:gd name="connsiteX5" fmla="*/ 0 w 5813425"/>
              <a:gd name="connsiteY5" fmla="*/ 0 h 2032000"/>
              <a:gd name="connsiteX0" fmla="*/ 0 w 5813425"/>
              <a:gd name="connsiteY0" fmla="*/ 0 h 2032000"/>
              <a:gd name="connsiteX1" fmla="*/ 5559421 w 5813425"/>
              <a:gd name="connsiteY1" fmla="*/ 965200 h 2032000"/>
              <a:gd name="connsiteX2" fmla="*/ 5813425 w 5813425"/>
              <a:gd name="connsiteY2" fmla="*/ 1524004 h 2032000"/>
              <a:gd name="connsiteX3" fmla="*/ 5775325 w 5813425"/>
              <a:gd name="connsiteY3" fmla="*/ 2032000 h 2032000"/>
              <a:gd name="connsiteX4" fmla="*/ 12700 w 5813425"/>
              <a:gd name="connsiteY4" fmla="*/ 2032000 h 2032000"/>
              <a:gd name="connsiteX5" fmla="*/ 0 w 5813425"/>
              <a:gd name="connsiteY5" fmla="*/ 0 h 2032000"/>
              <a:gd name="connsiteX0" fmla="*/ 0 w 5818405"/>
              <a:gd name="connsiteY0" fmla="*/ 0 h 2032000"/>
              <a:gd name="connsiteX1" fmla="*/ 5559421 w 5818405"/>
              <a:gd name="connsiteY1" fmla="*/ 965200 h 2032000"/>
              <a:gd name="connsiteX2" fmla="*/ 5813425 w 5818405"/>
              <a:gd name="connsiteY2" fmla="*/ 1524004 h 2032000"/>
              <a:gd name="connsiteX3" fmla="*/ 5775325 w 5818405"/>
              <a:gd name="connsiteY3" fmla="*/ 2032000 h 2032000"/>
              <a:gd name="connsiteX4" fmla="*/ 12700 w 5818405"/>
              <a:gd name="connsiteY4" fmla="*/ 2032000 h 2032000"/>
              <a:gd name="connsiteX5" fmla="*/ 0 w 5818405"/>
              <a:gd name="connsiteY5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8405" h="2032000">
                <a:moveTo>
                  <a:pt x="0" y="0"/>
                </a:moveTo>
                <a:cubicBezTo>
                  <a:pt x="1688040" y="690033"/>
                  <a:pt x="3706281" y="643467"/>
                  <a:pt x="5559421" y="965200"/>
                </a:cubicBezTo>
                <a:lnTo>
                  <a:pt x="5813425" y="1524004"/>
                </a:lnTo>
                <a:cubicBezTo>
                  <a:pt x="5800725" y="1693336"/>
                  <a:pt x="5851525" y="1837268"/>
                  <a:pt x="5775325" y="2032000"/>
                </a:cubicBezTo>
                <a:lnTo>
                  <a:pt x="12700" y="2032000"/>
                </a:lnTo>
                <a:cubicBezTo>
                  <a:pt x="8467" y="1354667"/>
                  <a:pt x="4233" y="677333"/>
                  <a:pt x="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F2C21-ED16-4086-A77C-3589061615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4561" y="2267048"/>
            <a:ext cx="8961120" cy="2323905"/>
          </a:xfrm>
        </p:spPr>
        <p:txBody>
          <a:bodyPr anchor="ctr" anchorCtr="0">
            <a:noAutofit/>
          </a:bodyPr>
          <a:lstStyle>
            <a:lvl1pPr algn="r">
              <a:defRPr sz="7200" b="1">
                <a:solidFill>
                  <a:srgbClr val="D4F1F4"/>
                </a:solidFill>
              </a:defRPr>
            </a:lvl1pPr>
          </a:lstStyle>
          <a:p>
            <a:r>
              <a:rPr lang="en-US" dirty="0"/>
              <a:t>Some Text as </a:t>
            </a:r>
            <a:br>
              <a:rPr lang="en-US" dirty="0"/>
            </a:br>
            <a:r>
              <a:rPr lang="en-US" dirty="0"/>
              <a:t>the Main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D7141C-DC61-40C8-89E6-8F3C85CCAEC2}"/>
              </a:ext>
            </a:extLst>
          </p:cNvPr>
          <p:cNvSpPr/>
          <p:nvPr/>
        </p:nvSpPr>
        <p:spPr>
          <a:xfrm>
            <a:off x="1664288" y="5968185"/>
            <a:ext cx="3815503" cy="718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en-US" sz="2000" i="0" dirty="0"/>
              <a:t>Bachelor of Information Systems</a:t>
            </a:r>
          </a:p>
          <a:p>
            <a:pPr algn="l"/>
            <a:r>
              <a:rPr lang="en-US" sz="2000" b="0" i="0" dirty="0" err="1"/>
              <a:t>Institut</a:t>
            </a:r>
            <a:r>
              <a:rPr lang="en-US" sz="2000" b="0" i="0" dirty="0"/>
              <a:t> </a:t>
            </a:r>
            <a:r>
              <a:rPr lang="en-US" sz="2000" b="0" i="0" dirty="0" err="1"/>
              <a:t>Teknologi</a:t>
            </a:r>
            <a:r>
              <a:rPr lang="en-US" sz="2000" b="0" i="0" dirty="0"/>
              <a:t> 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25381C-2DB7-4134-89B0-B777D95A81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3" y="5968186"/>
            <a:ext cx="667714" cy="718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DF1E9-3F18-4963-A091-9827F64B8B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0" y="6035803"/>
            <a:ext cx="1227411" cy="429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C07D8C-4C54-4E92-92A5-8DC74B0D1A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47" y="981891"/>
            <a:ext cx="4428033" cy="8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58618"/>
      </p:ext>
    </p:extLst>
  </p:cSld>
  <p:clrMapOvr>
    <a:masterClrMapping/>
  </p:clrMapOvr>
  <p:transition>
    <p:push dir="u"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4260BF-E62C-4B01-B542-9A4CACEBF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87BD-0DCD-4CDD-A73B-744D6BF0FFA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160" y="2739379"/>
            <a:ext cx="5778500" cy="1379242"/>
          </a:xfrm>
        </p:spPr>
        <p:txBody>
          <a:bodyPr anchor="ctr" anchorCtr="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33C83C-2478-4CD1-B53E-49D69916E2D8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5B91C2F-6654-4CCF-B5F1-E970C9D886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510794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Discussion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849A0-774D-4063-BBD4-9CC00EE6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0587"/>
      </p:ext>
    </p:extLst>
  </p:cSld>
  <p:clrMapOvr>
    <a:masterClrMapping/>
  </p:clrMapOvr>
  <p:transition>
    <p:push dir="u"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4260BF-E62C-4B01-B542-9A4CACEBF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87BD-0DCD-4CDD-A73B-744D6BF0FFA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159" y="2739379"/>
            <a:ext cx="7222905" cy="1379242"/>
          </a:xfrm>
        </p:spPr>
        <p:txBody>
          <a:bodyPr anchor="ctr" anchorCtr="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33C83C-2478-4CD1-B53E-49D69916E2D8}"/>
              </a:ext>
            </a:extLst>
          </p:cNvPr>
          <p:cNvCxnSpPr>
            <a:cxnSpLocks/>
          </p:cNvCxnSpPr>
          <p:nvPr/>
        </p:nvCxnSpPr>
        <p:spPr>
          <a:xfrm>
            <a:off x="1280159" y="4367310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849A0-774D-4063-BBD4-9CC00EE6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16297"/>
      </p:ext>
    </p:extLst>
  </p:cSld>
  <p:clrMapOvr>
    <a:masterClrMapping/>
  </p:clrMapOvr>
  <p:transition>
    <p:push dir="u"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wo Content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4260BF-E62C-4B01-B542-9A4CACEBF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87BD-0DCD-4CDD-A73B-744D6BF0FFA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0159" y="2739379"/>
            <a:ext cx="7222905" cy="1379242"/>
          </a:xfrm>
        </p:spPr>
        <p:txBody>
          <a:bodyPr anchor="ctr" anchorCtr="0"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33C83C-2478-4CD1-B53E-49D69916E2D8}"/>
              </a:ext>
            </a:extLst>
          </p:cNvPr>
          <p:cNvCxnSpPr>
            <a:cxnSpLocks/>
          </p:cNvCxnSpPr>
          <p:nvPr/>
        </p:nvCxnSpPr>
        <p:spPr>
          <a:xfrm>
            <a:off x="1280159" y="4367310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849A0-774D-4063-BBD4-9CC00EE6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94466"/>
      </p:ext>
    </p:extLst>
  </p:cSld>
  <p:clrMapOvr>
    <a:masterClrMapping/>
  </p:clrMapOvr>
  <p:transition>
    <p:push dir="u"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163EC5-728A-424B-A4FA-B0F9E187B4B2}"/>
              </a:ext>
            </a:extLst>
          </p:cNvPr>
          <p:cNvSpPr/>
          <p:nvPr/>
        </p:nvSpPr>
        <p:spPr>
          <a:xfrm>
            <a:off x="-2" y="0"/>
            <a:ext cx="12192001" cy="1607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C085E4-4A89-4C81-900D-A5A7273FAEB4}"/>
              </a:ext>
            </a:extLst>
          </p:cNvPr>
          <p:cNvSpPr/>
          <p:nvPr/>
        </p:nvSpPr>
        <p:spPr>
          <a:xfrm>
            <a:off x="-1" y="6395329"/>
            <a:ext cx="12192001" cy="475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48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D3BE-2068-459F-B9B0-1C06E81CF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42DD5-DBE1-4CFF-9150-C79572EBEDEF}"/>
              </a:ext>
            </a:extLst>
          </p:cNvPr>
          <p:cNvSpPr/>
          <p:nvPr userDrawn="1"/>
        </p:nvSpPr>
        <p:spPr>
          <a:xfrm>
            <a:off x="-2" y="0"/>
            <a:ext cx="12192001" cy="1607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74B42-2CB4-4312-9AA2-84509D4584DA}"/>
              </a:ext>
            </a:extLst>
          </p:cNvPr>
          <p:cNvSpPr/>
          <p:nvPr userDrawn="1"/>
        </p:nvSpPr>
        <p:spPr>
          <a:xfrm>
            <a:off x="-1" y="6395329"/>
            <a:ext cx="12192001" cy="475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6D33BB-DE58-4798-8066-9ED7FBA325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1761"/>
      </p:ext>
    </p:extLst>
  </p:cSld>
  <p:clrMapOvr>
    <a:masterClrMapping/>
  </p:clrMapOvr>
  <p:transition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7163EC5-728A-424B-A4FA-B0F9E187B4B2}"/>
              </a:ext>
            </a:extLst>
          </p:cNvPr>
          <p:cNvSpPr/>
          <p:nvPr/>
        </p:nvSpPr>
        <p:spPr>
          <a:xfrm>
            <a:off x="-2" y="0"/>
            <a:ext cx="12192001" cy="16072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C085E4-4A89-4C81-900D-A5A7273FAEB4}"/>
              </a:ext>
            </a:extLst>
          </p:cNvPr>
          <p:cNvSpPr/>
          <p:nvPr/>
        </p:nvSpPr>
        <p:spPr>
          <a:xfrm>
            <a:off x="-1" y="6395329"/>
            <a:ext cx="12192001" cy="475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48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75826"/>
      </p:ext>
    </p:extLst>
  </p:cSld>
  <p:clrMapOvr>
    <a:masterClrMapping/>
  </p:clrMapOvr>
  <p:transition>
    <p:push dir="u"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C085E4-4A89-4C81-900D-A5A7273FAEB4}"/>
              </a:ext>
            </a:extLst>
          </p:cNvPr>
          <p:cNvSpPr/>
          <p:nvPr/>
        </p:nvSpPr>
        <p:spPr>
          <a:xfrm>
            <a:off x="-1" y="6395329"/>
            <a:ext cx="12192001" cy="475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3526" y="140848"/>
            <a:ext cx="9820274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Problems/Challenge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541508C2-0954-4444-9A5D-1F51D6ECB9C0}"/>
              </a:ext>
            </a:extLst>
          </p:cNvPr>
          <p:cNvSpPr/>
          <p:nvPr/>
        </p:nvSpPr>
        <p:spPr>
          <a:xfrm>
            <a:off x="290558" y="0"/>
            <a:ext cx="1242968" cy="1699963"/>
          </a:xfrm>
          <a:prstGeom prst="flowChartOffpage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nfused person">
            <a:extLst>
              <a:ext uri="{FF2B5EF4-FFF2-40B4-BE49-F238E27FC236}">
                <a16:creationId xmlns:a16="http://schemas.microsoft.com/office/drawing/2014/main" id="{020A8C8A-1999-4B3F-B4EA-8199B9F04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842" y="3927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91258"/>
      </p:ext>
    </p:extLst>
  </p:cSld>
  <p:clrMapOvr>
    <a:masterClrMapping/>
  </p:clrMapOvr>
  <p:transition>
    <p:push dir="u"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C085E4-4A89-4C81-900D-A5A7273FAEB4}"/>
              </a:ext>
            </a:extLst>
          </p:cNvPr>
          <p:cNvSpPr/>
          <p:nvPr/>
        </p:nvSpPr>
        <p:spPr>
          <a:xfrm>
            <a:off x="-1" y="6395329"/>
            <a:ext cx="12192001" cy="475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3526" y="140848"/>
            <a:ext cx="9820274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Problems/Challenge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541508C2-0954-4444-9A5D-1F51D6ECB9C0}"/>
              </a:ext>
            </a:extLst>
          </p:cNvPr>
          <p:cNvSpPr/>
          <p:nvPr/>
        </p:nvSpPr>
        <p:spPr>
          <a:xfrm>
            <a:off x="290558" y="0"/>
            <a:ext cx="1242968" cy="1699963"/>
          </a:xfrm>
          <a:prstGeom prst="flowChartOffpage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nfused person">
            <a:extLst>
              <a:ext uri="{FF2B5EF4-FFF2-40B4-BE49-F238E27FC236}">
                <a16:creationId xmlns:a16="http://schemas.microsoft.com/office/drawing/2014/main" id="{020A8C8A-1999-4B3F-B4EA-8199B9F04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842" y="392781"/>
            <a:ext cx="914400" cy="914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E7E13-F915-4345-A81A-B3AB8826D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874" cy="4351338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86520760"/>
      </p:ext>
    </p:extLst>
  </p:cSld>
  <p:clrMapOvr>
    <a:masterClrMapping/>
  </p:clrMapOvr>
  <p:transition>
    <p:push dir="u"/>
  </p:transition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B336E9-619F-453D-BE08-0FEE3107204B}"/>
              </a:ext>
            </a:extLst>
          </p:cNvPr>
          <p:cNvSpPr/>
          <p:nvPr/>
        </p:nvSpPr>
        <p:spPr>
          <a:xfrm>
            <a:off x="0" y="0"/>
            <a:ext cx="609600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C085E4-4A89-4C81-900D-A5A7273FAEB4}"/>
              </a:ext>
            </a:extLst>
          </p:cNvPr>
          <p:cNvSpPr/>
          <p:nvPr/>
        </p:nvSpPr>
        <p:spPr>
          <a:xfrm>
            <a:off x="-1" y="6395329"/>
            <a:ext cx="12192001" cy="475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3526" y="140848"/>
            <a:ext cx="4400548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Problems/ Challenge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541508C2-0954-4444-9A5D-1F51D6ECB9C0}"/>
              </a:ext>
            </a:extLst>
          </p:cNvPr>
          <p:cNvSpPr/>
          <p:nvPr/>
        </p:nvSpPr>
        <p:spPr>
          <a:xfrm>
            <a:off x="290558" y="0"/>
            <a:ext cx="1242968" cy="1699963"/>
          </a:xfrm>
          <a:prstGeom prst="flowChartOffpage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nfused person">
            <a:extLst>
              <a:ext uri="{FF2B5EF4-FFF2-40B4-BE49-F238E27FC236}">
                <a16:creationId xmlns:a16="http://schemas.microsoft.com/office/drawing/2014/main" id="{020A8C8A-1999-4B3F-B4EA-8199B9F04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842" y="392781"/>
            <a:ext cx="914400" cy="914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E7E13-F915-4345-A81A-B3AB8826D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874" cy="4351338"/>
          </a:xfrm>
        </p:spPr>
        <p:txBody>
          <a:bodyPr/>
          <a:lstStyle>
            <a:lvl1pPr>
              <a:defRPr sz="26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37556029"/>
      </p:ext>
    </p:extLst>
  </p:cSld>
  <p:clrMapOvr>
    <a:masterClrMapping/>
  </p:clrMapOvr>
  <p:transition>
    <p:push dir="u"/>
  </p:transition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C085E4-4A89-4C81-900D-A5A7273FAEB4}"/>
              </a:ext>
            </a:extLst>
          </p:cNvPr>
          <p:cNvSpPr/>
          <p:nvPr/>
        </p:nvSpPr>
        <p:spPr>
          <a:xfrm>
            <a:off x="-1" y="6395329"/>
            <a:ext cx="12192001" cy="475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3526" y="140848"/>
            <a:ext cx="9820274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Question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lowchart: Off-page Connector 2">
            <a:extLst>
              <a:ext uri="{FF2B5EF4-FFF2-40B4-BE49-F238E27FC236}">
                <a16:creationId xmlns:a16="http://schemas.microsoft.com/office/drawing/2014/main" id="{541508C2-0954-4444-9A5D-1F51D6ECB9C0}"/>
              </a:ext>
            </a:extLst>
          </p:cNvPr>
          <p:cNvSpPr/>
          <p:nvPr/>
        </p:nvSpPr>
        <p:spPr>
          <a:xfrm>
            <a:off x="290558" y="0"/>
            <a:ext cx="1242968" cy="1699963"/>
          </a:xfrm>
          <a:prstGeom prst="flowChartOffpage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onfused person">
            <a:extLst>
              <a:ext uri="{FF2B5EF4-FFF2-40B4-BE49-F238E27FC236}">
                <a16:creationId xmlns:a16="http://schemas.microsoft.com/office/drawing/2014/main" id="{020A8C8A-1999-4B3F-B4EA-8199B9F04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842" y="392781"/>
            <a:ext cx="914400" cy="914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27E7E13-F915-4345-A81A-B3AB8826D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77245"/>
            <a:ext cx="10515599" cy="150351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83091"/>
      </p:ext>
    </p:extLst>
  </p:cSld>
  <p:clrMapOvr>
    <a:masterClrMapping/>
  </p:clrMapOvr>
  <p:transition>
    <p:push dir="u"/>
  </p:transition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C085E4-4A89-4C81-900D-A5A7273FAEB4}"/>
              </a:ext>
            </a:extLst>
          </p:cNvPr>
          <p:cNvSpPr/>
          <p:nvPr/>
        </p:nvSpPr>
        <p:spPr>
          <a:xfrm>
            <a:off x="-1" y="6395329"/>
            <a:ext cx="12192001" cy="475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79502"/>
      </p:ext>
    </p:extLst>
  </p:cSld>
  <p:clrMapOvr>
    <a:masterClrMapping/>
  </p:clrMapOvr>
  <p:transition>
    <p:push dir="u"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2"/>
          <a:stretch/>
        </p:blipFill>
        <p:spPr>
          <a:xfrm>
            <a:off x="190500" y="2136438"/>
            <a:ext cx="3955761" cy="3799434"/>
          </a:xfrm>
          <a:prstGeom prst="rect">
            <a:avLst/>
          </a:prstGeom>
        </p:spPr>
      </p:pic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740E7B2D-747F-462F-81A7-ABF34C73988D}"/>
              </a:ext>
            </a:extLst>
          </p:cNvPr>
          <p:cNvSpPr/>
          <p:nvPr/>
        </p:nvSpPr>
        <p:spPr>
          <a:xfrm>
            <a:off x="0" y="5041900"/>
            <a:ext cx="5818405" cy="1909972"/>
          </a:xfrm>
          <a:custGeom>
            <a:avLst/>
            <a:gdLst>
              <a:gd name="connsiteX0" fmla="*/ 0 w 5724525"/>
              <a:gd name="connsiteY0" fmla="*/ 0 h 1066800"/>
              <a:gd name="connsiteX1" fmla="*/ 5546721 w 5724525"/>
              <a:gd name="connsiteY1" fmla="*/ 0 h 1066800"/>
              <a:gd name="connsiteX2" fmla="*/ 5724525 w 5724525"/>
              <a:gd name="connsiteY2" fmla="*/ 177804 h 1066800"/>
              <a:gd name="connsiteX3" fmla="*/ 5724525 w 5724525"/>
              <a:gd name="connsiteY3" fmla="*/ 1066800 h 1066800"/>
              <a:gd name="connsiteX4" fmla="*/ 0 w 5724525"/>
              <a:gd name="connsiteY4" fmla="*/ 1066800 h 1066800"/>
              <a:gd name="connsiteX5" fmla="*/ 0 w 5724525"/>
              <a:gd name="connsiteY5" fmla="*/ 0 h 1066800"/>
              <a:gd name="connsiteX0" fmla="*/ 0 w 5737225"/>
              <a:gd name="connsiteY0" fmla="*/ 0 h 2032000"/>
              <a:gd name="connsiteX1" fmla="*/ 5559421 w 5737225"/>
              <a:gd name="connsiteY1" fmla="*/ 965200 h 2032000"/>
              <a:gd name="connsiteX2" fmla="*/ 5737225 w 5737225"/>
              <a:gd name="connsiteY2" fmla="*/ 1143004 h 2032000"/>
              <a:gd name="connsiteX3" fmla="*/ 5737225 w 5737225"/>
              <a:gd name="connsiteY3" fmla="*/ 2032000 h 2032000"/>
              <a:gd name="connsiteX4" fmla="*/ 12700 w 5737225"/>
              <a:gd name="connsiteY4" fmla="*/ 2032000 h 2032000"/>
              <a:gd name="connsiteX5" fmla="*/ 0 w 5737225"/>
              <a:gd name="connsiteY5" fmla="*/ 0 h 2032000"/>
              <a:gd name="connsiteX0" fmla="*/ 0 w 5737225"/>
              <a:gd name="connsiteY0" fmla="*/ 0 h 2032000"/>
              <a:gd name="connsiteX1" fmla="*/ 5559421 w 5737225"/>
              <a:gd name="connsiteY1" fmla="*/ 965200 h 2032000"/>
              <a:gd name="connsiteX2" fmla="*/ 5737225 w 5737225"/>
              <a:gd name="connsiteY2" fmla="*/ 1143004 h 2032000"/>
              <a:gd name="connsiteX3" fmla="*/ 5737225 w 5737225"/>
              <a:gd name="connsiteY3" fmla="*/ 2032000 h 2032000"/>
              <a:gd name="connsiteX4" fmla="*/ 12700 w 5737225"/>
              <a:gd name="connsiteY4" fmla="*/ 2032000 h 2032000"/>
              <a:gd name="connsiteX5" fmla="*/ 0 w 5737225"/>
              <a:gd name="connsiteY5" fmla="*/ 0 h 2032000"/>
              <a:gd name="connsiteX0" fmla="*/ 0 w 5813425"/>
              <a:gd name="connsiteY0" fmla="*/ 0 h 2032000"/>
              <a:gd name="connsiteX1" fmla="*/ 5559421 w 5813425"/>
              <a:gd name="connsiteY1" fmla="*/ 965200 h 2032000"/>
              <a:gd name="connsiteX2" fmla="*/ 5813425 w 5813425"/>
              <a:gd name="connsiteY2" fmla="*/ 1524004 h 2032000"/>
              <a:gd name="connsiteX3" fmla="*/ 5737225 w 5813425"/>
              <a:gd name="connsiteY3" fmla="*/ 2032000 h 2032000"/>
              <a:gd name="connsiteX4" fmla="*/ 12700 w 5813425"/>
              <a:gd name="connsiteY4" fmla="*/ 2032000 h 2032000"/>
              <a:gd name="connsiteX5" fmla="*/ 0 w 5813425"/>
              <a:gd name="connsiteY5" fmla="*/ 0 h 2032000"/>
              <a:gd name="connsiteX0" fmla="*/ 0 w 5813425"/>
              <a:gd name="connsiteY0" fmla="*/ 0 h 2032000"/>
              <a:gd name="connsiteX1" fmla="*/ 5559421 w 5813425"/>
              <a:gd name="connsiteY1" fmla="*/ 965200 h 2032000"/>
              <a:gd name="connsiteX2" fmla="*/ 5813425 w 5813425"/>
              <a:gd name="connsiteY2" fmla="*/ 1524004 h 2032000"/>
              <a:gd name="connsiteX3" fmla="*/ 5775325 w 5813425"/>
              <a:gd name="connsiteY3" fmla="*/ 2032000 h 2032000"/>
              <a:gd name="connsiteX4" fmla="*/ 12700 w 5813425"/>
              <a:gd name="connsiteY4" fmla="*/ 2032000 h 2032000"/>
              <a:gd name="connsiteX5" fmla="*/ 0 w 5813425"/>
              <a:gd name="connsiteY5" fmla="*/ 0 h 2032000"/>
              <a:gd name="connsiteX0" fmla="*/ 0 w 5818405"/>
              <a:gd name="connsiteY0" fmla="*/ 0 h 2032000"/>
              <a:gd name="connsiteX1" fmla="*/ 5559421 w 5818405"/>
              <a:gd name="connsiteY1" fmla="*/ 965200 h 2032000"/>
              <a:gd name="connsiteX2" fmla="*/ 5813425 w 5818405"/>
              <a:gd name="connsiteY2" fmla="*/ 1524004 h 2032000"/>
              <a:gd name="connsiteX3" fmla="*/ 5775325 w 5818405"/>
              <a:gd name="connsiteY3" fmla="*/ 2032000 h 2032000"/>
              <a:gd name="connsiteX4" fmla="*/ 12700 w 5818405"/>
              <a:gd name="connsiteY4" fmla="*/ 2032000 h 2032000"/>
              <a:gd name="connsiteX5" fmla="*/ 0 w 5818405"/>
              <a:gd name="connsiteY5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18405" h="2032000">
                <a:moveTo>
                  <a:pt x="0" y="0"/>
                </a:moveTo>
                <a:cubicBezTo>
                  <a:pt x="1688040" y="690033"/>
                  <a:pt x="3706281" y="643467"/>
                  <a:pt x="5559421" y="965200"/>
                </a:cubicBezTo>
                <a:lnTo>
                  <a:pt x="5813425" y="1524004"/>
                </a:lnTo>
                <a:cubicBezTo>
                  <a:pt x="5800725" y="1693336"/>
                  <a:pt x="5851525" y="1837268"/>
                  <a:pt x="5775325" y="2032000"/>
                </a:cubicBezTo>
                <a:lnTo>
                  <a:pt x="12700" y="2032000"/>
                </a:lnTo>
                <a:cubicBezTo>
                  <a:pt x="8467" y="1354667"/>
                  <a:pt x="4233" y="677333"/>
                  <a:pt x="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F2C21-ED16-4086-A77C-3589061615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4561" y="2267048"/>
            <a:ext cx="8961120" cy="2323905"/>
          </a:xfrm>
        </p:spPr>
        <p:txBody>
          <a:bodyPr anchor="ctr" anchorCtr="0">
            <a:noAutofit/>
          </a:bodyPr>
          <a:lstStyle>
            <a:lvl1pPr algn="r">
              <a:defRPr sz="7200" b="1">
                <a:solidFill>
                  <a:srgbClr val="D4F1F4"/>
                </a:solidFill>
              </a:defRPr>
            </a:lvl1pPr>
          </a:lstStyle>
          <a:p>
            <a:r>
              <a:rPr lang="en-US" dirty="0"/>
              <a:t>Some Text as </a:t>
            </a:r>
            <a:br>
              <a:rPr lang="en-US" dirty="0"/>
            </a:br>
            <a:r>
              <a:rPr lang="en-US" dirty="0"/>
              <a:t>the Main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CACEC-86AD-47D6-BF1F-05B1D4A65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47" y="981891"/>
            <a:ext cx="4428033" cy="8342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D7141C-DC61-40C8-89E6-8F3C85CCAEC2}"/>
              </a:ext>
            </a:extLst>
          </p:cNvPr>
          <p:cNvSpPr/>
          <p:nvPr/>
        </p:nvSpPr>
        <p:spPr>
          <a:xfrm>
            <a:off x="1664288" y="5968185"/>
            <a:ext cx="3815503" cy="718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r>
              <a:rPr lang="en-US" sz="2000" i="0" dirty="0"/>
              <a:t>Bachelor of Information Systems</a:t>
            </a:r>
          </a:p>
          <a:p>
            <a:pPr algn="l"/>
            <a:r>
              <a:rPr lang="en-US" sz="2000" b="0" i="0" dirty="0" err="1"/>
              <a:t>Institut</a:t>
            </a:r>
            <a:r>
              <a:rPr lang="en-US" sz="2000" b="0" i="0" dirty="0"/>
              <a:t> </a:t>
            </a:r>
            <a:r>
              <a:rPr lang="en-US" sz="2000" b="0" i="0" dirty="0" err="1"/>
              <a:t>Teknologi</a:t>
            </a:r>
            <a:r>
              <a:rPr lang="en-US" sz="2000" b="0" i="0" dirty="0"/>
              <a:t> 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25381C-2DB7-4134-89B0-B777D95A81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3" y="5968186"/>
            <a:ext cx="667714" cy="718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ADF1E9-3F18-4963-A091-9827F64B8B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0" y="6035803"/>
            <a:ext cx="1227411" cy="4294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5B583B-B873-448C-B6E7-A0DD189AF635}"/>
              </a:ext>
            </a:extLst>
          </p:cNvPr>
          <p:cNvSpPr/>
          <p:nvPr/>
        </p:nvSpPr>
        <p:spPr>
          <a:xfrm>
            <a:off x="7340177" y="4879354"/>
            <a:ext cx="3815503" cy="718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r"/>
            <a:r>
              <a:rPr lang="en-US" sz="3200" b="1" i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764193672"/>
      </p:ext>
    </p:extLst>
  </p:cSld>
  <p:clrMapOvr>
    <a:masterClrMapping/>
  </p:clrMapOvr>
  <p:transition>
    <p:push dir="u"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41180"/>
      </p:ext>
    </p:extLst>
  </p:cSld>
  <p:clrMapOvr>
    <a:masterClrMapping/>
  </p:clrMapOvr>
  <p:transition>
    <p:push dir="u"/>
  </p:transition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3A3C0-8D83-4B37-ACA3-6C2ADC0DDFDD}"/>
              </a:ext>
            </a:extLst>
          </p:cNvPr>
          <p:cNvSpPr/>
          <p:nvPr/>
        </p:nvSpPr>
        <p:spPr>
          <a:xfrm>
            <a:off x="0" y="0"/>
            <a:ext cx="609600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48"/>
            <a:ext cx="5095874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D3BE-2068-459F-B9B0-1C06E81CF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874" cy="4351338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C5AE7A2-8F54-46B5-AB5F-86B1B116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13166"/>
      </p:ext>
    </p:extLst>
  </p:cSld>
  <p:clrMapOvr>
    <a:masterClrMapping/>
  </p:clrMapOvr>
  <p:transition>
    <p:push dir="u"/>
  </p:transition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3A3C0-8D83-4B37-ACA3-6C2ADC0DDFDD}"/>
              </a:ext>
            </a:extLst>
          </p:cNvPr>
          <p:cNvSpPr/>
          <p:nvPr/>
        </p:nvSpPr>
        <p:spPr>
          <a:xfrm>
            <a:off x="0" y="0"/>
            <a:ext cx="609600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48"/>
            <a:ext cx="5095874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D3BE-2068-459F-B9B0-1C06E81CF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874" cy="4351338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7E79ABC-5509-42E3-93FC-E6EBD4A20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93200"/>
      </p:ext>
    </p:extLst>
  </p:cSld>
  <p:clrMapOvr>
    <a:masterClrMapping/>
  </p:clrMapOvr>
  <p:transition>
    <p:push dir="u"/>
  </p:transition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F3A355-0ED6-4E39-AC3C-BB5F4F52539D}"/>
              </a:ext>
            </a:extLst>
          </p:cNvPr>
          <p:cNvSpPr/>
          <p:nvPr/>
        </p:nvSpPr>
        <p:spPr>
          <a:xfrm>
            <a:off x="6095998" y="0"/>
            <a:ext cx="609600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4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450" y="140848"/>
            <a:ext cx="508635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D3BE-2068-459F-B9B0-1C06E81CF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450" y="1825625"/>
            <a:ext cx="5086350" cy="4351338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74589"/>
      </p:ext>
    </p:extLst>
  </p:cSld>
  <p:clrMapOvr>
    <a:masterClrMapping/>
  </p:clrMapOvr>
  <p:transition>
    <p:push dir="u"/>
  </p:transition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F3A355-0ED6-4E39-AC3C-BB5F4F52539D}"/>
              </a:ext>
            </a:extLst>
          </p:cNvPr>
          <p:cNvSpPr/>
          <p:nvPr/>
        </p:nvSpPr>
        <p:spPr>
          <a:xfrm>
            <a:off x="6095998" y="0"/>
            <a:ext cx="609600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4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450" y="140848"/>
            <a:ext cx="508635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D3BE-2068-459F-B9B0-1C06E81CF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450" y="1825625"/>
            <a:ext cx="5086350" cy="4351338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10628"/>
      </p:ext>
    </p:extLst>
  </p:cSld>
  <p:clrMapOvr>
    <a:masterClrMapping/>
  </p:clrMapOvr>
  <p:transition>
    <p:push dir="u"/>
  </p:transition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F3A355-0ED6-4E39-AC3C-BB5F4F52539D}"/>
              </a:ext>
            </a:extLst>
          </p:cNvPr>
          <p:cNvSpPr/>
          <p:nvPr/>
        </p:nvSpPr>
        <p:spPr>
          <a:xfrm>
            <a:off x="6095998" y="0"/>
            <a:ext cx="609600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450" y="140848"/>
            <a:ext cx="508635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D3BE-2068-459F-B9B0-1C06E81CF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450" y="1825625"/>
            <a:ext cx="5086350" cy="4351338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45483"/>
      </p:ext>
    </p:extLst>
  </p:cSld>
  <p:clrMapOvr>
    <a:masterClrMapping/>
  </p:clrMapOvr>
  <p:transition>
    <p:push dir="u"/>
  </p:transition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F3A355-0ED6-4E39-AC3C-BB5F4F52539D}"/>
              </a:ext>
            </a:extLst>
          </p:cNvPr>
          <p:cNvSpPr/>
          <p:nvPr/>
        </p:nvSpPr>
        <p:spPr>
          <a:xfrm>
            <a:off x="6095998" y="0"/>
            <a:ext cx="609600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450" y="140848"/>
            <a:ext cx="508635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D3BE-2068-459F-B9B0-1C06E81CF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7450" y="1825625"/>
            <a:ext cx="5086350" cy="4351338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28267"/>
      </p:ext>
    </p:extLst>
  </p:cSld>
  <p:clrMapOvr>
    <a:masterClrMapping/>
  </p:clrMapOvr>
  <p:transition>
    <p:push dir="u"/>
  </p:transition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3A3C0-8D83-4B37-ACA3-6C2ADC0DDFDD}"/>
              </a:ext>
            </a:extLst>
          </p:cNvPr>
          <p:cNvSpPr/>
          <p:nvPr/>
        </p:nvSpPr>
        <p:spPr>
          <a:xfrm>
            <a:off x="0" y="0"/>
            <a:ext cx="609600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48"/>
            <a:ext cx="5095874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D3BE-2068-459F-B9B0-1C06E81CF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874" cy="4351338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285631-FCEA-426D-9315-6F6C6B91C62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7450" y="1825625"/>
            <a:ext cx="5086350" cy="4351338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47088"/>
      </p:ext>
    </p:extLst>
  </p:cSld>
  <p:clrMapOvr>
    <a:masterClrMapping/>
  </p:clrMapOvr>
  <p:transition>
    <p:push dir="u"/>
  </p:transition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33A3C0-8D83-4B37-ACA3-6C2ADC0DDFDD}"/>
              </a:ext>
            </a:extLst>
          </p:cNvPr>
          <p:cNvSpPr/>
          <p:nvPr/>
        </p:nvSpPr>
        <p:spPr>
          <a:xfrm>
            <a:off x="0" y="0"/>
            <a:ext cx="609600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48"/>
            <a:ext cx="5095874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D3BE-2068-459F-B9B0-1C06E81CF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874" cy="4351338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63430"/>
      </p:ext>
    </p:extLst>
  </p:cSld>
  <p:clrMapOvr>
    <a:masterClrMapping/>
  </p:clrMapOvr>
  <p:transition>
    <p:push dir="u"/>
  </p:transition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0F0946-584E-45CF-B250-28C2534AD9A5}"/>
              </a:ext>
            </a:extLst>
          </p:cNvPr>
          <p:cNvSpPr/>
          <p:nvPr/>
        </p:nvSpPr>
        <p:spPr>
          <a:xfrm>
            <a:off x="0" y="0"/>
            <a:ext cx="609600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48"/>
            <a:ext cx="5095874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D3BE-2068-459F-B9B0-1C06E81CF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874" cy="4351338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DF95FD5-A503-4698-BEFA-B910530D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15134"/>
      </p:ext>
    </p:extLst>
  </p:cSld>
  <p:clrMapOvr>
    <a:masterClrMapping/>
  </p:clrMapOvr>
  <p:transition>
    <p:push dir="u"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9849291-1B51-47E1-9BB0-3C444235A9C0}"/>
              </a:ext>
            </a:extLst>
          </p:cNvPr>
          <p:cNvSpPr/>
          <p:nvPr/>
        </p:nvSpPr>
        <p:spPr>
          <a:xfrm rot="859059">
            <a:off x="-796534" y="-303130"/>
            <a:ext cx="7258719" cy="7759764"/>
          </a:xfrm>
          <a:custGeom>
            <a:avLst/>
            <a:gdLst>
              <a:gd name="connsiteX0" fmla="*/ 0 w 7258719"/>
              <a:gd name="connsiteY0" fmla="*/ 1114776 h 7759764"/>
              <a:gd name="connsiteX1" fmla="*/ 4203252 w 7258719"/>
              <a:gd name="connsiteY1" fmla="*/ 42002 h 7759764"/>
              <a:gd name="connsiteX2" fmla="*/ 5596156 w 7258719"/>
              <a:gd name="connsiteY2" fmla="*/ 0 h 7759764"/>
              <a:gd name="connsiteX3" fmla="*/ 4417726 w 7258719"/>
              <a:gd name="connsiteY3" fmla="*/ 2604808 h 7759764"/>
              <a:gd name="connsiteX4" fmla="*/ 7258719 w 7258719"/>
              <a:gd name="connsiteY4" fmla="*/ 6340011 h 7759764"/>
              <a:gd name="connsiteX5" fmla="*/ 1695966 w 7258719"/>
              <a:gd name="connsiteY5" fmla="*/ 7759764 h 775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719" h="7759764">
                <a:moveTo>
                  <a:pt x="0" y="1114776"/>
                </a:moveTo>
                <a:lnTo>
                  <a:pt x="4203252" y="42002"/>
                </a:lnTo>
                <a:lnTo>
                  <a:pt x="5596156" y="0"/>
                </a:lnTo>
                <a:cubicBezTo>
                  <a:pt x="5587462" y="457203"/>
                  <a:pt x="4426420" y="2147606"/>
                  <a:pt x="4417726" y="2604808"/>
                </a:cubicBezTo>
                <a:lnTo>
                  <a:pt x="7258719" y="6340011"/>
                </a:lnTo>
                <a:lnTo>
                  <a:pt x="1695966" y="775976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F2C21-ED16-4086-A77C-3589061615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4561" y="1669595"/>
            <a:ext cx="8961120" cy="2691211"/>
          </a:xfrm>
        </p:spPr>
        <p:txBody>
          <a:bodyPr anchor="ctr" anchorCtr="0">
            <a:noAutofit/>
          </a:bodyPr>
          <a:lstStyle>
            <a:lvl1pPr algn="r">
              <a:defRPr sz="8000" b="1">
                <a:solidFill>
                  <a:srgbClr val="D4F1F4"/>
                </a:solidFill>
              </a:defRPr>
            </a:lvl1pPr>
          </a:lstStyle>
          <a:p>
            <a:r>
              <a:rPr lang="en-US" dirty="0"/>
              <a:t>Some Text as </a:t>
            </a:r>
            <a:br>
              <a:rPr lang="en-US" dirty="0"/>
            </a:br>
            <a:r>
              <a:rPr lang="en-US" dirty="0"/>
              <a:t>the Main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CACEC-86AD-47D6-BF1F-05B1D4A65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981891"/>
            <a:ext cx="3383280" cy="6373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588E12-3014-4462-A17C-3A5CB2FA6191}"/>
              </a:ext>
            </a:extLst>
          </p:cNvPr>
          <p:cNvGrpSpPr/>
          <p:nvPr/>
        </p:nvGrpSpPr>
        <p:grpSpPr>
          <a:xfrm>
            <a:off x="5669280" y="4754880"/>
            <a:ext cx="5419725" cy="840737"/>
            <a:chOff x="5934075" y="3824191"/>
            <a:chExt cx="5419725" cy="8407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D7141C-DC61-40C8-89E6-8F3C85CCAEC2}"/>
                </a:ext>
              </a:extLst>
            </p:cNvPr>
            <p:cNvSpPr/>
            <p:nvPr userDrawn="1"/>
          </p:nvSpPr>
          <p:spPr>
            <a:xfrm>
              <a:off x="5934075" y="3824191"/>
              <a:ext cx="4553964" cy="718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r"/>
              <a:r>
                <a:rPr lang="en-US" sz="2400" i="0" dirty="0"/>
                <a:t>Bachelor of Information Systems</a:t>
              </a:r>
            </a:p>
            <a:p>
              <a:pPr algn="r"/>
              <a:r>
                <a:rPr lang="en-US" sz="2400" b="0" i="0" dirty="0" err="1"/>
                <a:t>Institut</a:t>
              </a:r>
              <a:r>
                <a:rPr lang="en-US" sz="2400" b="0" i="0" dirty="0"/>
                <a:t> </a:t>
              </a:r>
              <a:r>
                <a:rPr lang="en-US" sz="2400" b="0" i="0" dirty="0" err="1"/>
                <a:t>Teknologi</a:t>
              </a:r>
              <a:r>
                <a:rPr lang="en-US" sz="2400" b="0" i="0" dirty="0"/>
                <a:t> Del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25381C-2DB7-4134-89B0-B777D95A81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750" y="3824191"/>
              <a:ext cx="781050" cy="84073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DADF1E9-3F18-4963-A091-9827F64B8B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0" y="5923833"/>
            <a:ext cx="1227411" cy="4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4490"/>
      </p:ext>
    </p:extLst>
  </p:cSld>
  <p:clrMapOvr>
    <a:masterClrMapping/>
  </p:clrMapOvr>
  <p:transition>
    <p:push dir="u"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DC085E4-4A89-4C81-900D-A5A7273FAEB4}"/>
              </a:ext>
            </a:extLst>
          </p:cNvPr>
          <p:cNvSpPr/>
          <p:nvPr/>
        </p:nvSpPr>
        <p:spPr>
          <a:xfrm>
            <a:off x="-1" y="6395329"/>
            <a:ext cx="12192001" cy="475986"/>
          </a:xfrm>
          <a:prstGeom prst="rect">
            <a:avLst/>
          </a:prstGeom>
          <a:solidFill>
            <a:srgbClr val="054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9F2DEC-9A92-4394-9465-A9B22F3166C1}"/>
              </a:ext>
            </a:extLst>
          </p:cNvPr>
          <p:cNvSpPr/>
          <p:nvPr/>
        </p:nvSpPr>
        <p:spPr>
          <a:xfrm>
            <a:off x="-2" y="0"/>
            <a:ext cx="12192001" cy="1607259"/>
          </a:xfrm>
          <a:prstGeom prst="rect">
            <a:avLst/>
          </a:prstGeom>
          <a:solidFill>
            <a:srgbClr val="0544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D3A5CC-01D9-4A3C-BE86-47C95B35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48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921247"/>
      </p:ext>
    </p:extLst>
  </p:cSld>
  <p:clrMapOvr>
    <a:masterClrMapping/>
  </p:clrMapOvr>
  <p:transition>
    <p:push dir="u"/>
  </p:transition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3D3A5CC-01D9-4A3C-BE86-47C95B35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848"/>
            <a:ext cx="10515600" cy="1325563"/>
          </a:xfrm>
        </p:spPr>
        <p:txBody>
          <a:bodyPr>
            <a:normAutofit/>
          </a:bodyPr>
          <a:lstStyle>
            <a:lvl1pPr algn="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F46A3933-4D65-4996-9500-70E1AC6DD4C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4"/>
            <a:ext cx="10515599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</a:defRPr>
            </a:lvl1pPr>
            <a:lvl2pPr marL="457200" indent="0">
              <a:buFontTx/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</a:defRPr>
            </a:lvl2pPr>
            <a:lvl3pPr marL="914400" indent="0">
              <a:buFontTx/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Some code</a:t>
            </a:r>
          </a:p>
          <a:p>
            <a:pPr lvl="0"/>
            <a:r>
              <a:rPr lang="en-US" dirty="0"/>
              <a:t>is written here.</a:t>
            </a:r>
          </a:p>
        </p:txBody>
      </p:sp>
    </p:spTree>
    <p:extLst>
      <p:ext uri="{BB962C8B-B14F-4D97-AF65-F5344CB8AC3E}">
        <p14:creationId xmlns:p14="http://schemas.microsoft.com/office/powerpoint/2010/main" val="1405556331"/>
      </p:ext>
    </p:extLst>
  </p:cSld>
  <p:clrMapOvr>
    <a:masterClrMapping/>
  </p:clrMapOvr>
  <p:transition>
    <p:push dir="u"/>
  </p:transition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>
      <p:bgPr>
        <a:solidFill>
          <a:srgbClr val="054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16159"/>
      </p:ext>
    </p:extLst>
  </p:cSld>
  <p:clrMapOvr>
    <a:masterClrMapping/>
  </p:clrMapOvr>
  <p:transition>
    <p:push dir="u"/>
  </p:transition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and Content">
    <p:bg>
      <p:bgPr>
        <a:solidFill>
          <a:srgbClr val="189A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2724E-7CF7-41BE-BF18-34FBDB727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0163"/>
      </p:ext>
    </p:extLst>
  </p:cSld>
  <p:clrMapOvr>
    <a:masterClrMapping/>
  </p:clrMapOvr>
  <p:transition>
    <p:push dir="u"/>
  </p:transition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4" cy="349916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A5CCBA6-958E-48F9-A135-0DD91D0F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311"/>
      </p:ext>
    </p:extLst>
  </p:cSld>
  <p:clrMapOvr>
    <a:masterClrMapping/>
  </p:clrMapOvr>
  <p:transition>
    <p:push dir="u"/>
  </p:transition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ED210E-B740-41BE-A479-EC5C5B3A049C}"/>
              </a:ext>
            </a:extLst>
          </p:cNvPr>
          <p:cNvSpPr/>
          <p:nvPr/>
        </p:nvSpPr>
        <p:spPr>
          <a:xfrm rot="859059">
            <a:off x="-1215672" y="-152688"/>
            <a:ext cx="8169321" cy="7690029"/>
          </a:xfrm>
          <a:custGeom>
            <a:avLst/>
            <a:gdLst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64032 w 8164032"/>
              <a:gd name="connsiteY2" fmla="*/ 7800309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58686 w 8164032"/>
              <a:gd name="connsiteY2" fmla="*/ 6084641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623768"/>
              <a:gd name="connsiteX1" fmla="*/ 8164032 w 8164032"/>
              <a:gd name="connsiteY1" fmla="*/ 0 h 7623768"/>
              <a:gd name="connsiteX2" fmla="*/ 8158686 w 8164032"/>
              <a:gd name="connsiteY2" fmla="*/ 6084641 h 7623768"/>
              <a:gd name="connsiteX3" fmla="*/ 2078294 w 8164032"/>
              <a:gd name="connsiteY3" fmla="*/ 7623768 h 7623768"/>
              <a:gd name="connsiteX4" fmla="*/ 0 w 8164032"/>
              <a:gd name="connsiteY4" fmla="*/ 0 h 7623768"/>
              <a:gd name="connsiteX0" fmla="*/ 148696 w 6085738"/>
              <a:gd name="connsiteY0" fmla="*/ 0 h 7628546"/>
              <a:gd name="connsiteX1" fmla="*/ 6085738 w 6085738"/>
              <a:gd name="connsiteY1" fmla="*/ 4778 h 7628546"/>
              <a:gd name="connsiteX2" fmla="*/ 6080392 w 6085738"/>
              <a:gd name="connsiteY2" fmla="*/ 6089419 h 7628546"/>
              <a:gd name="connsiteX3" fmla="*/ 0 w 6085738"/>
              <a:gd name="connsiteY3" fmla="*/ 7628546 h 7628546"/>
              <a:gd name="connsiteX4" fmla="*/ 148696 w 6085738"/>
              <a:gd name="connsiteY4" fmla="*/ 0 h 7628546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0 w 6859957"/>
              <a:gd name="connsiteY4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1136974 w 6859957"/>
              <a:gd name="connsiteY4" fmla="*/ 1632107 h 7623768"/>
              <a:gd name="connsiteX5" fmla="*/ 0 w 6859957"/>
              <a:gd name="connsiteY5" fmla="*/ 230772 h 7623768"/>
              <a:gd name="connsiteX0" fmla="*/ 929989 w 7789946"/>
              <a:gd name="connsiteY0" fmla="*/ 230772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929989 w 7789946"/>
              <a:gd name="connsiteY5" fmla="*/ 230772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446029 w 7916141"/>
              <a:gd name="connsiteY0" fmla="*/ 145109 h 7623768"/>
              <a:gd name="connsiteX1" fmla="*/ 7916141 w 7916141"/>
              <a:gd name="connsiteY1" fmla="*/ 0 h 7623768"/>
              <a:gd name="connsiteX2" fmla="*/ 7910795 w 7916141"/>
              <a:gd name="connsiteY2" fmla="*/ 6084641 h 7623768"/>
              <a:gd name="connsiteX3" fmla="*/ 1830403 w 7916141"/>
              <a:gd name="connsiteY3" fmla="*/ 7623768 h 7623768"/>
              <a:gd name="connsiteX4" fmla="*/ 0 w 7916141"/>
              <a:gd name="connsiteY4" fmla="*/ 999110 h 7623768"/>
              <a:gd name="connsiteX5" fmla="*/ 3446029 w 7916141"/>
              <a:gd name="connsiteY5" fmla="*/ 145109 h 762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6141" h="7623768">
                <a:moveTo>
                  <a:pt x="3446029" y="145109"/>
                </a:moveTo>
                <a:lnTo>
                  <a:pt x="7916141" y="0"/>
                </a:lnTo>
                <a:lnTo>
                  <a:pt x="7910795" y="6084641"/>
                </a:lnTo>
                <a:lnTo>
                  <a:pt x="1830403" y="7623768"/>
                </a:lnTo>
                <a:cubicBezTo>
                  <a:pt x="1492362" y="5625722"/>
                  <a:pt x="412389" y="3083038"/>
                  <a:pt x="0" y="999110"/>
                </a:cubicBezTo>
                <a:lnTo>
                  <a:pt x="3446029" y="145109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A3FBB-CD64-480E-9D9D-83418C5F1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99" y="1870075"/>
            <a:ext cx="2362202" cy="2362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2E4CF7-E25C-4C29-B344-F8617F84C780}"/>
              </a:ext>
            </a:extLst>
          </p:cNvPr>
          <p:cNvSpPr txBox="1"/>
          <p:nvPr/>
        </p:nvSpPr>
        <p:spPr>
          <a:xfrm>
            <a:off x="2611777" y="3044280"/>
            <a:ext cx="2392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– E O F –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4260BF-E62C-4B01-B542-9A4CACEBF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D994CC1F-5B7D-43A2-B234-B51BA9046489}"/>
              </a:ext>
            </a:extLst>
          </p:cNvPr>
          <p:cNvSpPr/>
          <p:nvPr userDrawn="1"/>
        </p:nvSpPr>
        <p:spPr>
          <a:xfrm rot="859059">
            <a:off x="-958231" y="-120353"/>
            <a:ext cx="7916141" cy="7623768"/>
          </a:xfrm>
          <a:custGeom>
            <a:avLst/>
            <a:gdLst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64032 w 8164032"/>
              <a:gd name="connsiteY2" fmla="*/ 7800309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58686 w 8164032"/>
              <a:gd name="connsiteY2" fmla="*/ 6084641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623768"/>
              <a:gd name="connsiteX1" fmla="*/ 8164032 w 8164032"/>
              <a:gd name="connsiteY1" fmla="*/ 0 h 7623768"/>
              <a:gd name="connsiteX2" fmla="*/ 8158686 w 8164032"/>
              <a:gd name="connsiteY2" fmla="*/ 6084641 h 7623768"/>
              <a:gd name="connsiteX3" fmla="*/ 2078294 w 8164032"/>
              <a:gd name="connsiteY3" fmla="*/ 7623768 h 7623768"/>
              <a:gd name="connsiteX4" fmla="*/ 0 w 8164032"/>
              <a:gd name="connsiteY4" fmla="*/ 0 h 7623768"/>
              <a:gd name="connsiteX0" fmla="*/ 148696 w 6085738"/>
              <a:gd name="connsiteY0" fmla="*/ 0 h 7628546"/>
              <a:gd name="connsiteX1" fmla="*/ 6085738 w 6085738"/>
              <a:gd name="connsiteY1" fmla="*/ 4778 h 7628546"/>
              <a:gd name="connsiteX2" fmla="*/ 6080392 w 6085738"/>
              <a:gd name="connsiteY2" fmla="*/ 6089419 h 7628546"/>
              <a:gd name="connsiteX3" fmla="*/ 0 w 6085738"/>
              <a:gd name="connsiteY3" fmla="*/ 7628546 h 7628546"/>
              <a:gd name="connsiteX4" fmla="*/ 148696 w 6085738"/>
              <a:gd name="connsiteY4" fmla="*/ 0 h 7628546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0 w 6859957"/>
              <a:gd name="connsiteY4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1136974 w 6859957"/>
              <a:gd name="connsiteY4" fmla="*/ 1632107 h 7623768"/>
              <a:gd name="connsiteX5" fmla="*/ 0 w 6859957"/>
              <a:gd name="connsiteY5" fmla="*/ 230772 h 7623768"/>
              <a:gd name="connsiteX0" fmla="*/ 929989 w 7789946"/>
              <a:gd name="connsiteY0" fmla="*/ 230772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929989 w 7789946"/>
              <a:gd name="connsiteY5" fmla="*/ 230772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446029 w 7916141"/>
              <a:gd name="connsiteY0" fmla="*/ 145109 h 7623768"/>
              <a:gd name="connsiteX1" fmla="*/ 7916141 w 7916141"/>
              <a:gd name="connsiteY1" fmla="*/ 0 h 7623768"/>
              <a:gd name="connsiteX2" fmla="*/ 7910795 w 7916141"/>
              <a:gd name="connsiteY2" fmla="*/ 6084641 h 7623768"/>
              <a:gd name="connsiteX3" fmla="*/ 1830403 w 7916141"/>
              <a:gd name="connsiteY3" fmla="*/ 7623768 h 7623768"/>
              <a:gd name="connsiteX4" fmla="*/ 0 w 7916141"/>
              <a:gd name="connsiteY4" fmla="*/ 999110 h 7623768"/>
              <a:gd name="connsiteX5" fmla="*/ 3446029 w 7916141"/>
              <a:gd name="connsiteY5" fmla="*/ 145109 h 762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6141" h="7623768">
                <a:moveTo>
                  <a:pt x="3446029" y="145109"/>
                </a:moveTo>
                <a:lnTo>
                  <a:pt x="7916141" y="0"/>
                </a:lnTo>
                <a:lnTo>
                  <a:pt x="7910795" y="6084641"/>
                </a:lnTo>
                <a:lnTo>
                  <a:pt x="1830403" y="7623768"/>
                </a:lnTo>
                <a:cubicBezTo>
                  <a:pt x="1492362" y="5625722"/>
                  <a:pt x="412389" y="3083038"/>
                  <a:pt x="0" y="999110"/>
                </a:cubicBezTo>
                <a:lnTo>
                  <a:pt x="3446029" y="145109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2AD8D-0A55-4BF3-BF31-44CB343559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99" y="1870075"/>
            <a:ext cx="2362202" cy="23622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8DD6E2-8C18-4E63-88FD-7E0D79CFA7A1}"/>
              </a:ext>
            </a:extLst>
          </p:cNvPr>
          <p:cNvSpPr txBox="1"/>
          <p:nvPr userDrawn="1"/>
        </p:nvSpPr>
        <p:spPr>
          <a:xfrm>
            <a:off x="2611777" y="3044280"/>
            <a:ext cx="2392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– E O F –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8661E2-C3A0-4745-9EE4-390303800F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79663"/>
      </p:ext>
    </p:extLst>
  </p:cSld>
  <p:clrMapOvr>
    <a:masterClrMapping/>
  </p:clrMapOvr>
  <p:transition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ED210E-B740-41BE-A479-EC5C5B3A049C}"/>
              </a:ext>
            </a:extLst>
          </p:cNvPr>
          <p:cNvSpPr/>
          <p:nvPr/>
        </p:nvSpPr>
        <p:spPr>
          <a:xfrm rot="859059">
            <a:off x="-958231" y="-120353"/>
            <a:ext cx="7916141" cy="7623768"/>
          </a:xfrm>
          <a:custGeom>
            <a:avLst/>
            <a:gdLst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64032 w 8164032"/>
              <a:gd name="connsiteY2" fmla="*/ 7800309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58686 w 8164032"/>
              <a:gd name="connsiteY2" fmla="*/ 6084641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623768"/>
              <a:gd name="connsiteX1" fmla="*/ 8164032 w 8164032"/>
              <a:gd name="connsiteY1" fmla="*/ 0 h 7623768"/>
              <a:gd name="connsiteX2" fmla="*/ 8158686 w 8164032"/>
              <a:gd name="connsiteY2" fmla="*/ 6084641 h 7623768"/>
              <a:gd name="connsiteX3" fmla="*/ 2078294 w 8164032"/>
              <a:gd name="connsiteY3" fmla="*/ 7623768 h 7623768"/>
              <a:gd name="connsiteX4" fmla="*/ 0 w 8164032"/>
              <a:gd name="connsiteY4" fmla="*/ 0 h 7623768"/>
              <a:gd name="connsiteX0" fmla="*/ 148696 w 6085738"/>
              <a:gd name="connsiteY0" fmla="*/ 0 h 7628546"/>
              <a:gd name="connsiteX1" fmla="*/ 6085738 w 6085738"/>
              <a:gd name="connsiteY1" fmla="*/ 4778 h 7628546"/>
              <a:gd name="connsiteX2" fmla="*/ 6080392 w 6085738"/>
              <a:gd name="connsiteY2" fmla="*/ 6089419 h 7628546"/>
              <a:gd name="connsiteX3" fmla="*/ 0 w 6085738"/>
              <a:gd name="connsiteY3" fmla="*/ 7628546 h 7628546"/>
              <a:gd name="connsiteX4" fmla="*/ 148696 w 6085738"/>
              <a:gd name="connsiteY4" fmla="*/ 0 h 7628546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0 w 6859957"/>
              <a:gd name="connsiteY4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1136974 w 6859957"/>
              <a:gd name="connsiteY4" fmla="*/ 1632107 h 7623768"/>
              <a:gd name="connsiteX5" fmla="*/ 0 w 6859957"/>
              <a:gd name="connsiteY5" fmla="*/ 230772 h 7623768"/>
              <a:gd name="connsiteX0" fmla="*/ 929989 w 7789946"/>
              <a:gd name="connsiteY0" fmla="*/ 230772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929989 w 7789946"/>
              <a:gd name="connsiteY5" fmla="*/ 230772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446029 w 7916141"/>
              <a:gd name="connsiteY0" fmla="*/ 145109 h 7623768"/>
              <a:gd name="connsiteX1" fmla="*/ 7916141 w 7916141"/>
              <a:gd name="connsiteY1" fmla="*/ 0 h 7623768"/>
              <a:gd name="connsiteX2" fmla="*/ 7910795 w 7916141"/>
              <a:gd name="connsiteY2" fmla="*/ 6084641 h 7623768"/>
              <a:gd name="connsiteX3" fmla="*/ 1830403 w 7916141"/>
              <a:gd name="connsiteY3" fmla="*/ 7623768 h 7623768"/>
              <a:gd name="connsiteX4" fmla="*/ 0 w 7916141"/>
              <a:gd name="connsiteY4" fmla="*/ 999110 h 7623768"/>
              <a:gd name="connsiteX5" fmla="*/ 3446029 w 7916141"/>
              <a:gd name="connsiteY5" fmla="*/ 145109 h 762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6141" h="7623768">
                <a:moveTo>
                  <a:pt x="3446029" y="145109"/>
                </a:moveTo>
                <a:lnTo>
                  <a:pt x="7916141" y="0"/>
                </a:lnTo>
                <a:lnTo>
                  <a:pt x="7910795" y="6084641"/>
                </a:lnTo>
                <a:lnTo>
                  <a:pt x="1830403" y="7623768"/>
                </a:lnTo>
                <a:cubicBezTo>
                  <a:pt x="1492362" y="5625722"/>
                  <a:pt x="412389" y="3083038"/>
                  <a:pt x="0" y="999110"/>
                </a:cubicBezTo>
                <a:lnTo>
                  <a:pt x="3446029" y="145109"/>
                </a:lnTo>
                <a:close/>
              </a:path>
            </a:pathLst>
          </a:custGeom>
          <a:solidFill>
            <a:srgbClr val="054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A3FBB-CD64-480E-9D9D-83418C5F1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99" y="1870075"/>
            <a:ext cx="2362202" cy="2362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2E4CF7-E25C-4C29-B344-F8617F84C780}"/>
              </a:ext>
            </a:extLst>
          </p:cNvPr>
          <p:cNvSpPr txBox="1"/>
          <p:nvPr/>
        </p:nvSpPr>
        <p:spPr>
          <a:xfrm>
            <a:off x="2611777" y="3044280"/>
            <a:ext cx="2392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– E O F –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4260BF-E62C-4B01-B542-9A4CACEBF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9422"/>
      </p:ext>
    </p:extLst>
  </p:cSld>
  <p:clrMapOvr>
    <a:masterClrMapping/>
  </p:clrMapOvr>
  <p:transition>
    <p:push dir="u"/>
  </p:transition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ED210E-B740-41BE-A479-EC5C5B3A049C}"/>
              </a:ext>
            </a:extLst>
          </p:cNvPr>
          <p:cNvSpPr/>
          <p:nvPr/>
        </p:nvSpPr>
        <p:spPr>
          <a:xfrm rot="859059">
            <a:off x="-958231" y="-120353"/>
            <a:ext cx="7916141" cy="7623768"/>
          </a:xfrm>
          <a:custGeom>
            <a:avLst/>
            <a:gdLst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64032 w 8164032"/>
              <a:gd name="connsiteY2" fmla="*/ 7800309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800309"/>
              <a:gd name="connsiteX1" fmla="*/ 8164032 w 8164032"/>
              <a:gd name="connsiteY1" fmla="*/ 0 h 7800309"/>
              <a:gd name="connsiteX2" fmla="*/ 8158686 w 8164032"/>
              <a:gd name="connsiteY2" fmla="*/ 6084641 h 7800309"/>
              <a:gd name="connsiteX3" fmla="*/ 0 w 8164032"/>
              <a:gd name="connsiteY3" fmla="*/ 7800309 h 7800309"/>
              <a:gd name="connsiteX4" fmla="*/ 0 w 8164032"/>
              <a:gd name="connsiteY4" fmla="*/ 0 h 7800309"/>
              <a:gd name="connsiteX0" fmla="*/ 0 w 8164032"/>
              <a:gd name="connsiteY0" fmla="*/ 0 h 7623768"/>
              <a:gd name="connsiteX1" fmla="*/ 8164032 w 8164032"/>
              <a:gd name="connsiteY1" fmla="*/ 0 h 7623768"/>
              <a:gd name="connsiteX2" fmla="*/ 8158686 w 8164032"/>
              <a:gd name="connsiteY2" fmla="*/ 6084641 h 7623768"/>
              <a:gd name="connsiteX3" fmla="*/ 2078294 w 8164032"/>
              <a:gd name="connsiteY3" fmla="*/ 7623768 h 7623768"/>
              <a:gd name="connsiteX4" fmla="*/ 0 w 8164032"/>
              <a:gd name="connsiteY4" fmla="*/ 0 h 7623768"/>
              <a:gd name="connsiteX0" fmla="*/ 148696 w 6085738"/>
              <a:gd name="connsiteY0" fmla="*/ 0 h 7628546"/>
              <a:gd name="connsiteX1" fmla="*/ 6085738 w 6085738"/>
              <a:gd name="connsiteY1" fmla="*/ 4778 h 7628546"/>
              <a:gd name="connsiteX2" fmla="*/ 6080392 w 6085738"/>
              <a:gd name="connsiteY2" fmla="*/ 6089419 h 7628546"/>
              <a:gd name="connsiteX3" fmla="*/ 0 w 6085738"/>
              <a:gd name="connsiteY3" fmla="*/ 7628546 h 7628546"/>
              <a:gd name="connsiteX4" fmla="*/ 148696 w 6085738"/>
              <a:gd name="connsiteY4" fmla="*/ 0 h 7628546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0 w 6859957"/>
              <a:gd name="connsiteY4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951460 w 7811417"/>
              <a:gd name="connsiteY0" fmla="*/ 230772 h 7623768"/>
              <a:gd name="connsiteX1" fmla="*/ 7811417 w 7811417"/>
              <a:gd name="connsiteY1" fmla="*/ 0 h 7623768"/>
              <a:gd name="connsiteX2" fmla="*/ 7806071 w 7811417"/>
              <a:gd name="connsiteY2" fmla="*/ 6084641 h 7623768"/>
              <a:gd name="connsiteX3" fmla="*/ 1725679 w 7811417"/>
              <a:gd name="connsiteY3" fmla="*/ 7623768 h 7623768"/>
              <a:gd name="connsiteX4" fmla="*/ 0 w 7811417"/>
              <a:gd name="connsiteY4" fmla="*/ 998594 h 7623768"/>
              <a:gd name="connsiteX5" fmla="*/ 951460 w 7811417"/>
              <a:gd name="connsiteY5" fmla="*/ 230772 h 7623768"/>
              <a:gd name="connsiteX0" fmla="*/ 0 w 6859957"/>
              <a:gd name="connsiteY0" fmla="*/ 230772 h 7623768"/>
              <a:gd name="connsiteX1" fmla="*/ 6859957 w 6859957"/>
              <a:gd name="connsiteY1" fmla="*/ 0 h 7623768"/>
              <a:gd name="connsiteX2" fmla="*/ 6854611 w 6859957"/>
              <a:gd name="connsiteY2" fmla="*/ 6084641 h 7623768"/>
              <a:gd name="connsiteX3" fmla="*/ 774219 w 6859957"/>
              <a:gd name="connsiteY3" fmla="*/ 7623768 h 7623768"/>
              <a:gd name="connsiteX4" fmla="*/ 1136974 w 6859957"/>
              <a:gd name="connsiteY4" fmla="*/ 1632107 h 7623768"/>
              <a:gd name="connsiteX5" fmla="*/ 0 w 6859957"/>
              <a:gd name="connsiteY5" fmla="*/ 230772 h 7623768"/>
              <a:gd name="connsiteX0" fmla="*/ 929989 w 7789946"/>
              <a:gd name="connsiteY0" fmla="*/ 230772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929989 w 7789946"/>
              <a:gd name="connsiteY5" fmla="*/ 230772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19834 w 7789946"/>
              <a:gd name="connsiteY0" fmla="*/ 145109 h 7623768"/>
              <a:gd name="connsiteX1" fmla="*/ 7789946 w 7789946"/>
              <a:gd name="connsiteY1" fmla="*/ 0 h 7623768"/>
              <a:gd name="connsiteX2" fmla="*/ 7784600 w 7789946"/>
              <a:gd name="connsiteY2" fmla="*/ 6084641 h 7623768"/>
              <a:gd name="connsiteX3" fmla="*/ 1704208 w 7789946"/>
              <a:gd name="connsiteY3" fmla="*/ 7623768 h 7623768"/>
              <a:gd name="connsiteX4" fmla="*/ 0 w 7789946"/>
              <a:gd name="connsiteY4" fmla="*/ 980008 h 7623768"/>
              <a:gd name="connsiteX5" fmla="*/ 3319834 w 7789946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384502 w 7854614"/>
              <a:gd name="connsiteY0" fmla="*/ 145109 h 7623768"/>
              <a:gd name="connsiteX1" fmla="*/ 7854614 w 7854614"/>
              <a:gd name="connsiteY1" fmla="*/ 0 h 7623768"/>
              <a:gd name="connsiteX2" fmla="*/ 7849268 w 7854614"/>
              <a:gd name="connsiteY2" fmla="*/ 6084641 h 7623768"/>
              <a:gd name="connsiteX3" fmla="*/ 1768876 w 7854614"/>
              <a:gd name="connsiteY3" fmla="*/ 7623768 h 7623768"/>
              <a:gd name="connsiteX4" fmla="*/ 0 w 7854614"/>
              <a:gd name="connsiteY4" fmla="*/ 983406 h 7623768"/>
              <a:gd name="connsiteX5" fmla="*/ 3384502 w 7854614"/>
              <a:gd name="connsiteY5" fmla="*/ 145109 h 7623768"/>
              <a:gd name="connsiteX0" fmla="*/ 3446029 w 7916141"/>
              <a:gd name="connsiteY0" fmla="*/ 145109 h 7623768"/>
              <a:gd name="connsiteX1" fmla="*/ 7916141 w 7916141"/>
              <a:gd name="connsiteY1" fmla="*/ 0 h 7623768"/>
              <a:gd name="connsiteX2" fmla="*/ 7910795 w 7916141"/>
              <a:gd name="connsiteY2" fmla="*/ 6084641 h 7623768"/>
              <a:gd name="connsiteX3" fmla="*/ 1830403 w 7916141"/>
              <a:gd name="connsiteY3" fmla="*/ 7623768 h 7623768"/>
              <a:gd name="connsiteX4" fmla="*/ 0 w 7916141"/>
              <a:gd name="connsiteY4" fmla="*/ 999110 h 7623768"/>
              <a:gd name="connsiteX5" fmla="*/ 3446029 w 7916141"/>
              <a:gd name="connsiteY5" fmla="*/ 145109 h 762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6141" h="7623768">
                <a:moveTo>
                  <a:pt x="3446029" y="145109"/>
                </a:moveTo>
                <a:lnTo>
                  <a:pt x="7916141" y="0"/>
                </a:lnTo>
                <a:lnTo>
                  <a:pt x="7910795" y="6084641"/>
                </a:lnTo>
                <a:lnTo>
                  <a:pt x="1830403" y="7623768"/>
                </a:lnTo>
                <a:cubicBezTo>
                  <a:pt x="1492362" y="5625722"/>
                  <a:pt x="412389" y="3083038"/>
                  <a:pt x="0" y="999110"/>
                </a:cubicBezTo>
                <a:lnTo>
                  <a:pt x="3446029" y="145109"/>
                </a:lnTo>
                <a:close/>
              </a:path>
            </a:pathLst>
          </a:custGeom>
          <a:solidFill>
            <a:srgbClr val="0544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AA3FBB-CD64-480E-9D9D-83418C5F1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99" y="1870075"/>
            <a:ext cx="2362202" cy="2362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2E4CF7-E25C-4C29-B344-F8617F84C780}"/>
              </a:ext>
            </a:extLst>
          </p:cNvPr>
          <p:cNvSpPr txBox="1"/>
          <p:nvPr/>
        </p:nvSpPr>
        <p:spPr>
          <a:xfrm>
            <a:off x="2611777" y="3044280"/>
            <a:ext cx="2392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– E O F –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4260BF-E62C-4B01-B542-9A4CACEBFA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25220"/>
      </p:ext>
    </p:extLst>
  </p:cSld>
  <p:clrMapOvr>
    <a:masterClrMapping/>
  </p:clrMapOvr>
  <p:transition>
    <p:push dir="u"/>
  </p:transition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4D4152-E722-4EC1-8520-F40054537870}"/>
              </a:ext>
            </a:extLst>
          </p:cNvPr>
          <p:cNvSpPr/>
          <p:nvPr/>
        </p:nvSpPr>
        <p:spPr>
          <a:xfrm>
            <a:off x="838200" y="1958975"/>
            <a:ext cx="6067425" cy="132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/>
              <a:t>Course Lecturer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A99AF-4FA0-4437-BC1D-B4CBD6EA2889}"/>
              </a:ext>
            </a:extLst>
          </p:cNvPr>
          <p:cNvSpPr/>
          <p:nvPr/>
        </p:nvSpPr>
        <p:spPr>
          <a:xfrm>
            <a:off x="819150" y="3406775"/>
            <a:ext cx="6067425" cy="917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800" dirty="0"/>
              <a:t>Mario E. S. Simaremare</a:t>
            </a:r>
          </a:p>
          <a:p>
            <a:pPr algn="r"/>
            <a:r>
              <a:rPr lang="en-US" sz="2000" dirty="0" err="1"/>
              <a:t>Institut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C87B04-AD14-4CFF-8561-756EFB5AE40F}"/>
              </a:ext>
            </a:extLst>
          </p:cNvPr>
          <p:cNvGrpSpPr/>
          <p:nvPr/>
        </p:nvGrpSpPr>
        <p:grpSpPr>
          <a:xfrm>
            <a:off x="4991891" y="4459843"/>
            <a:ext cx="1913734" cy="369332"/>
            <a:chOff x="3268981" y="5486092"/>
            <a:chExt cx="1913734" cy="3693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A55892-7622-49CE-BCD1-EED69554CE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981" y="5487878"/>
              <a:ext cx="357288" cy="36576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5A6319-0AD1-4EEF-9B5D-AFC9665D639D}"/>
                </a:ext>
              </a:extLst>
            </p:cNvPr>
            <p:cNvSpPr txBox="1"/>
            <p:nvPr userDrawn="1"/>
          </p:nvSpPr>
          <p:spPr>
            <a:xfrm>
              <a:off x="3596640" y="5486092"/>
              <a:ext cx="1586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simaremare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ABF90D-F873-4802-A09C-2C23FA638FFE}"/>
              </a:ext>
            </a:extLst>
          </p:cNvPr>
          <p:cNvGrpSpPr/>
          <p:nvPr/>
        </p:nvGrpSpPr>
        <p:grpSpPr>
          <a:xfrm>
            <a:off x="4084783" y="4859893"/>
            <a:ext cx="2820842" cy="369332"/>
            <a:chOff x="3268981" y="5486092"/>
            <a:chExt cx="2820842" cy="36933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23BCBC-759D-4018-9C8A-082AEBB26E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981" y="5492114"/>
              <a:ext cx="357288" cy="3572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67CAA2-7F4D-4539-AC78-7C3A93B3D867}"/>
                </a:ext>
              </a:extLst>
            </p:cNvPr>
            <p:cNvSpPr txBox="1"/>
            <p:nvPr userDrawn="1"/>
          </p:nvSpPr>
          <p:spPr>
            <a:xfrm>
              <a:off x="3596640" y="5486092"/>
              <a:ext cx="2493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dasar-pemrograman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387B9F-73F8-430E-B7EB-58CD7BF612B6}"/>
              </a:ext>
            </a:extLst>
          </p:cNvPr>
          <p:cNvCxnSpPr>
            <a:cxnSpLocks/>
          </p:cNvCxnSpPr>
          <p:nvPr/>
        </p:nvCxnSpPr>
        <p:spPr>
          <a:xfrm>
            <a:off x="7375525" y="2400300"/>
            <a:ext cx="0" cy="28229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F315AC9-761A-4878-97C1-BF8893DC5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68880"/>
            <a:ext cx="2743200" cy="2743200"/>
          </a:xfrm>
          <a:prstGeom prst="ellipse">
            <a:avLst/>
          </a:prstGeom>
          <a:ln w="254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45B7FB-B9D5-42F2-B836-DA6775F6EA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33" y="4302763"/>
            <a:ext cx="781050" cy="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74916"/>
      </p:ext>
    </p:extLst>
  </p:cSld>
  <p:clrMapOvr>
    <a:masterClrMapping/>
  </p:clrMapOvr>
  <p:transition>
    <p:push dir="u"/>
  </p:transition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4D4152-E722-4EC1-8520-F40054537870}"/>
              </a:ext>
            </a:extLst>
          </p:cNvPr>
          <p:cNvSpPr/>
          <p:nvPr/>
        </p:nvSpPr>
        <p:spPr>
          <a:xfrm>
            <a:off x="838200" y="1958975"/>
            <a:ext cx="6067425" cy="132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/>
              <a:t>Course Lecturer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A99AF-4FA0-4437-BC1D-B4CBD6EA2889}"/>
              </a:ext>
            </a:extLst>
          </p:cNvPr>
          <p:cNvSpPr/>
          <p:nvPr/>
        </p:nvSpPr>
        <p:spPr>
          <a:xfrm>
            <a:off x="819150" y="3406775"/>
            <a:ext cx="6067425" cy="917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800" dirty="0"/>
              <a:t>Mario E. S. Simaremare</a:t>
            </a:r>
          </a:p>
          <a:p>
            <a:pPr algn="r"/>
            <a:r>
              <a:rPr lang="en-US" sz="2000" dirty="0" err="1"/>
              <a:t>Institut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C87B04-AD14-4CFF-8561-756EFB5AE40F}"/>
              </a:ext>
            </a:extLst>
          </p:cNvPr>
          <p:cNvGrpSpPr/>
          <p:nvPr/>
        </p:nvGrpSpPr>
        <p:grpSpPr>
          <a:xfrm>
            <a:off x="4991891" y="4459843"/>
            <a:ext cx="1913734" cy="369332"/>
            <a:chOff x="3268981" y="5486092"/>
            <a:chExt cx="1913734" cy="3693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A55892-7622-49CE-BCD1-EED69554CE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981" y="5487878"/>
              <a:ext cx="357288" cy="36576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5A6319-0AD1-4EEF-9B5D-AFC9665D639D}"/>
                </a:ext>
              </a:extLst>
            </p:cNvPr>
            <p:cNvSpPr txBox="1"/>
            <p:nvPr userDrawn="1"/>
          </p:nvSpPr>
          <p:spPr>
            <a:xfrm>
              <a:off x="3596640" y="5486092"/>
              <a:ext cx="1586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simaremare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ABF90D-F873-4802-A09C-2C23FA638FFE}"/>
              </a:ext>
            </a:extLst>
          </p:cNvPr>
          <p:cNvGrpSpPr/>
          <p:nvPr/>
        </p:nvGrpSpPr>
        <p:grpSpPr>
          <a:xfrm>
            <a:off x="4084783" y="4859893"/>
            <a:ext cx="2820842" cy="369332"/>
            <a:chOff x="3268981" y="5486092"/>
            <a:chExt cx="2820842" cy="36933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23BCBC-759D-4018-9C8A-082AEBB26E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981" y="5492114"/>
              <a:ext cx="357288" cy="3572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67CAA2-7F4D-4539-AC78-7C3A93B3D867}"/>
                </a:ext>
              </a:extLst>
            </p:cNvPr>
            <p:cNvSpPr txBox="1"/>
            <p:nvPr userDrawn="1"/>
          </p:nvSpPr>
          <p:spPr>
            <a:xfrm>
              <a:off x="3596640" y="5486092"/>
              <a:ext cx="2493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dasar-pemrograman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387B9F-73F8-430E-B7EB-58CD7BF612B6}"/>
              </a:ext>
            </a:extLst>
          </p:cNvPr>
          <p:cNvCxnSpPr>
            <a:cxnSpLocks/>
          </p:cNvCxnSpPr>
          <p:nvPr/>
        </p:nvCxnSpPr>
        <p:spPr>
          <a:xfrm>
            <a:off x="7375525" y="2400300"/>
            <a:ext cx="0" cy="28229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B313FE-4110-4C48-A271-DA9E045365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68880"/>
            <a:ext cx="2743200" cy="2743200"/>
          </a:xfrm>
          <a:prstGeom prst="ellipse">
            <a:avLst/>
          </a:prstGeom>
          <a:ln w="254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721B67-725B-444F-ADC5-60F9BD6AA6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33" y="4302763"/>
            <a:ext cx="781050" cy="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26341"/>
      </p:ext>
    </p:extLst>
  </p:cSld>
  <p:clrMapOvr>
    <a:masterClrMapping/>
  </p:clrMapOvr>
  <p:transition>
    <p:push dir="u"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0544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D0E2239-08A3-45C1-952E-A1D563DBC43C}"/>
              </a:ext>
            </a:extLst>
          </p:cNvPr>
          <p:cNvSpPr/>
          <p:nvPr/>
        </p:nvSpPr>
        <p:spPr>
          <a:xfrm rot="859059">
            <a:off x="-796534" y="-303130"/>
            <a:ext cx="7258719" cy="7759764"/>
          </a:xfrm>
          <a:custGeom>
            <a:avLst/>
            <a:gdLst>
              <a:gd name="connsiteX0" fmla="*/ 0 w 7258719"/>
              <a:gd name="connsiteY0" fmla="*/ 1114776 h 7759764"/>
              <a:gd name="connsiteX1" fmla="*/ 4203252 w 7258719"/>
              <a:gd name="connsiteY1" fmla="*/ 42002 h 7759764"/>
              <a:gd name="connsiteX2" fmla="*/ 5596156 w 7258719"/>
              <a:gd name="connsiteY2" fmla="*/ 0 h 7759764"/>
              <a:gd name="connsiteX3" fmla="*/ 4417726 w 7258719"/>
              <a:gd name="connsiteY3" fmla="*/ 2604808 h 7759764"/>
              <a:gd name="connsiteX4" fmla="*/ 7258719 w 7258719"/>
              <a:gd name="connsiteY4" fmla="*/ 6340011 h 7759764"/>
              <a:gd name="connsiteX5" fmla="*/ 1695966 w 7258719"/>
              <a:gd name="connsiteY5" fmla="*/ 7759764 h 775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719" h="7759764">
                <a:moveTo>
                  <a:pt x="0" y="1114776"/>
                </a:moveTo>
                <a:lnTo>
                  <a:pt x="4203252" y="42002"/>
                </a:lnTo>
                <a:lnTo>
                  <a:pt x="5596156" y="0"/>
                </a:lnTo>
                <a:cubicBezTo>
                  <a:pt x="5587462" y="457203"/>
                  <a:pt x="4426420" y="2147606"/>
                  <a:pt x="4417726" y="2604808"/>
                </a:cubicBezTo>
                <a:lnTo>
                  <a:pt x="7258719" y="6340011"/>
                </a:lnTo>
                <a:lnTo>
                  <a:pt x="1695966" y="775976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F2C21-ED16-4086-A77C-3589061615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4561" y="1669595"/>
            <a:ext cx="8961120" cy="2691211"/>
          </a:xfrm>
        </p:spPr>
        <p:txBody>
          <a:bodyPr anchor="ctr" anchorCtr="0">
            <a:noAutofit/>
          </a:bodyPr>
          <a:lstStyle>
            <a:lvl1pPr algn="r">
              <a:defRPr sz="8000" b="1">
                <a:solidFill>
                  <a:srgbClr val="D4F1F4"/>
                </a:solidFill>
              </a:defRPr>
            </a:lvl1pPr>
          </a:lstStyle>
          <a:p>
            <a:r>
              <a:rPr lang="en-US" dirty="0"/>
              <a:t>Some Text as </a:t>
            </a:r>
            <a:br>
              <a:rPr lang="en-US" dirty="0"/>
            </a:br>
            <a:r>
              <a:rPr lang="en-US" dirty="0"/>
              <a:t>the Main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CACEC-86AD-47D6-BF1F-05B1D4A65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981891"/>
            <a:ext cx="3383280" cy="6373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588E12-3014-4462-A17C-3A5CB2FA6191}"/>
              </a:ext>
            </a:extLst>
          </p:cNvPr>
          <p:cNvGrpSpPr/>
          <p:nvPr/>
        </p:nvGrpSpPr>
        <p:grpSpPr>
          <a:xfrm>
            <a:off x="5669280" y="4754880"/>
            <a:ext cx="5419725" cy="840737"/>
            <a:chOff x="5934075" y="3824191"/>
            <a:chExt cx="5419725" cy="8407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D7141C-DC61-40C8-89E6-8F3C85CCAEC2}"/>
                </a:ext>
              </a:extLst>
            </p:cNvPr>
            <p:cNvSpPr/>
            <p:nvPr userDrawn="1"/>
          </p:nvSpPr>
          <p:spPr>
            <a:xfrm>
              <a:off x="5934075" y="3824191"/>
              <a:ext cx="4553964" cy="718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r"/>
              <a:r>
                <a:rPr lang="en-US" sz="2400" i="0" dirty="0"/>
                <a:t>Bachelor of Information Systems</a:t>
              </a:r>
            </a:p>
            <a:p>
              <a:pPr algn="r"/>
              <a:r>
                <a:rPr lang="en-US" sz="2400" b="0" i="0" dirty="0" err="1"/>
                <a:t>Institut</a:t>
              </a:r>
              <a:r>
                <a:rPr lang="en-US" sz="2400" b="0" i="0" dirty="0"/>
                <a:t> </a:t>
              </a:r>
              <a:r>
                <a:rPr lang="en-US" sz="2400" b="0" i="0" dirty="0" err="1"/>
                <a:t>Teknologi</a:t>
              </a:r>
              <a:r>
                <a:rPr lang="en-US" sz="2400" b="0" i="0" dirty="0"/>
                <a:t> Del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25381C-2DB7-4134-89B0-B777D95A81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750" y="3824191"/>
              <a:ext cx="781050" cy="84073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DADF1E9-3F18-4963-A091-9827F64B8B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0" y="5923833"/>
            <a:ext cx="1227411" cy="4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64580"/>
      </p:ext>
    </p:extLst>
  </p:cSld>
  <p:clrMapOvr>
    <a:masterClrMapping/>
  </p:clrMapOvr>
  <p:transition>
    <p:push dir="u"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4D4152-E722-4EC1-8520-F40054537870}"/>
              </a:ext>
            </a:extLst>
          </p:cNvPr>
          <p:cNvSpPr/>
          <p:nvPr/>
        </p:nvSpPr>
        <p:spPr>
          <a:xfrm>
            <a:off x="838200" y="1958975"/>
            <a:ext cx="6067425" cy="132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/>
              <a:t>Course Lecturer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A99AF-4FA0-4437-BC1D-B4CBD6EA2889}"/>
              </a:ext>
            </a:extLst>
          </p:cNvPr>
          <p:cNvSpPr/>
          <p:nvPr/>
        </p:nvSpPr>
        <p:spPr>
          <a:xfrm>
            <a:off x="819150" y="3406775"/>
            <a:ext cx="6067425" cy="917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800" dirty="0"/>
              <a:t>Mario E. S. Simaremare</a:t>
            </a:r>
          </a:p>
          <a:p>
            <a:pPr algn="r"/>
            <a:r>
              <a:rPr lang="en-US" sz="2000" dirty="0" err="1"/>
              <a:t>Institut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C87B04-AD14-4CFF-8561-756EFB5AE40F}"/>
              </a:ext>
            </a:extLst>
          </p:cNvPr>
          <p:cNvGrpSpPr/>
          <p:nvPr/>
        </p:nvGrpSpPr>
        <p:grpSpPr>
          <a:xfrm>
            <a:off x="4991891" y="4459843"/>
            <a:ext cx="1913734" cy="369332"/>
            <a:chOff x="3268981" y="5486092"/>
            <a:chExt cx="1913734" cy="3693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A55892-7622-49CE-BCD1-EED69554CE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981" y="5487878"/>
              <a:ext cx="357288" cy="36576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5A6319-0AD1-4EEF-9B5D-AFC9665D639D}"/>
                </a:ext>
              </a:extLst>
            </p:cNvPr>
            <p:cNvSpPr txBox="1"/>
            <p:nvPr userDrawn="1"/>
          </p:nvSpPr>
          <p:spPr>
            <a:xfrm>
              <a:off x="3596640" y="5486092"/>
              <a:ext cx="1586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simaremare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ABF90D-F873-4802-A09C-2C23FA638FFE}"/>
              </a:ext>
            </a:extLst>
          </p:cNvPr>
          <p:cNvGrpSpPr/>
          <p:nvPr/>
        </p:nvGrpSpPr>
        <p:grpSpPr>
          <a:xfrm>
            <a:off x="4084783" y="4859893"/>
            <a:ext cx="2820842" cy="369332"/>
            <a:chOff x="3268981" y="5486092"/>
            <a:chExt cx="2820842" cy="36933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23BCBC-759D-4018-9C8A-082AEBB26E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981" y="5492114"/>
              <a:ext cx="357288" cy="3572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67CAA2-7F4D-4539-AC78-7C3A93B3D867}"/>
                </a:ext>
              </a:extLst>
            </p:cNvPr>
            <p:cNvSpPr txBox="1"/>
            <p:nvPr userDrawn="1"/>
          </p:nvSpPr>
          <p:spPr>
            <a:xfrm>
              <a:off x="3596640" y="5486092"/>
              <a:ext cx="2493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dasar-pemrograman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387B9F-73F8-430E-B7EB-58CD7BF612B6}"/>
              </a:ext>
            </a:extLst>
          </p:cNvPr>
          <p:cNvCxnSpPr>
            <a:cxnSpLocks/>
          </p:cNvCxnSpPr>
          <p:nvPr/>
        </p:nvCxnSpPr>
        <p:spPr>
          <a:xfrm>
            <a:off x="7375525" y="2400300"/>
            <a:ext cx="0" cy="28229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1E6960E-1189-493F-A546-E4F76C1FB1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68880"/>
            <a:ext cx="2743200" cy="2743200"/>
          </a:xfrm>
          <a:prstGeom prst="ellipse">
            <a:avLst/>
          </a:prstGeom>
          <a:ln w="25400" cap="rnd">
            <a:solidFill>
              <a:schemeClr val="tx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704B1-44C1-460D-B83D-829A6A23E2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33" y="4302763"/>
            <a:ext cx="781050" cy="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2149"/>
      </p:ext>
    </p:extLst>
  </p:cSld>
  <p:clrMapOvr>
    <a:masterClrMapping/>
  </p:clrMapOvr>
  <p:transition>
    <p:push dir="u"/>
  </p:transition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4D4152-E722-4EC1-8520-F40054537870}"/>
              </a:ext>
            </a:extLst>
          </p:cNvPr>
          <p:cNvSpPr/>
          <p:nvPr/>
        </p:nvSpPr>
        <p:spPr>
          <a:xfrm>
            <a:off x="838200" y="1958975"/>
            <a:ext cx="6067425" cy="132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/>
              <a:t>Supported by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A99AF-4FA0-4437-BC1D-B4CBD6EA2889}"/>
              </a:ext>
            </a:extLst>
          </p:cNvPr>
          <p:cNvSpPr/>
          <p:nvPr/>
        </p:nvSpPr>
        <p:spPr>
          <a:xfrm>
            <a:off x="819150" y="3406775"/>
            <a:ext cx="6067425" cy="908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400" dirty="0"/>
              <a:t>Kementerian Pendidikan, </a:t>
            </a:r>
            <a:r>
              <a:rPr lang="en-US" sz="2400" dirty="0" err="1"/>
              <a:t>Kebudayaan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 err="1"/>
              <a:t>Riset</a:t>
            </a:r>
            <a:r>
              <a:rPr lang="en-US" sz="2400" dirty="0"/>
              <a:t>, dan </a:t>
            </a:r>
            <a:r>
              <a:rPr lang="en-US" sz="2400" dirty="0" err="1"/>
              <a:t>Teknologi</a:t>
            </a:r>
            <a:r>
              <a:rPr lang="en-US" sz="2400" dirty="0"/>
              <a:t> RI</a:t>
            </a:r>
          </a:p>
          <a:p>
            <a:pPr algn="r"/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5229AB-0124-4F8C-82C3-0BE9474886E3}"/>
              </a:ext>
            </a:extLst>
          </p:cNvPr>
          <p:cNvGrpSpPr/>
          <p:nvPr/>
        </p:nvGrpSpPr>
        <p:grpSpPr>
          <a:xfrm>
            <a:off x="8229600" y="2468880"/>
            <a:ext cx="2743200" cy="2743200"/>
            <a:chOff x="8248650" y="2057400"/>
            <a:chExt cx="2743200" cy="2743200"/>
          </a:xfrm>
          <a:solidFill>
            <a:schemeClr val="accent1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CB6103-A6AC-42A0-A0C4-21DA46921119}"/>
                </a:ext>
              </a:extLst>
            </p:cNvPr>
            <p:cNvSpPr/>
            <p:nvPr userDrawn="1"/>
          </p:nvSpPr>
          <p:spPr>
            <a:xfrm>
              <a:off x="82486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93FFEF-6063-4640-BBC3-5FC5F04002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938" y="2452688"/>
              <a:ext cx="1952625" cy="1952625"/>
            </a:xfrm>
            <a:prstGeom prst="rect">
              <a:avLst/>
            </a:prstGeom>
            <a:grpFill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AA9263D-954C-43CA-9541-27F6B319FB9B}"/>
              </a:ext>
            </a:extLst>
          </p:cNvPr>
          <p:cNvSpPr txBox="1"/>
          <p:nvPr/>
        </p:nvSpPr>
        <p:spPr>
          <a:xfrm>
            <a:off x="3985781" y="4536043"/>
            <a:ext cx="29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Inovasi</a:t>
            </a:r>
            <a:r>
              <a:rPr lang="en-US" dirty="0">
                <a:solidFill>
                  <a:schemeClr val="bg1"/>
                </a:solidFill>
              </a:rPr>
              <a:t> Modul Digital 2022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0ABE60-A255-4522-A078-FD617E4D006A}"/>
              </a:ext>
            </a:extLst>
          </p:cNvPr>
          <p:cNvCxnSpPr>
            <a:cxnSpLocks/>
          </p:cNvCxnSpPr>
          <p:nvPr/>
        </p:nvCxnSpPr>
        <p:spPr>
          <a:xfrm>
            <a:off x="7375525" y="2400300"/>
            <a:ext cx="0" cy="28229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86709"/>
      </p:ext>
    </p:extLst>
  </p:cSld>
  <p:clrMapOvr>
    <a:masterClrMapping/>
  </p:clrMapOvr>
  <p:transition>
    <p:push dir="u"/>
  </p:transition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4D4152-E722-4EC1-8520-F40054537870}"/>
              </a:ext>
            </a:extLst>
          </p:cNvPr>
          <p:cNvSpPr/>
          <p:nvPr/>
        </p:nvSpPr>
        <p:spPr>
          <a:xfrm>
            <a:off x="838200" y="1958975"/>
            <a:ext cx="6067425" cy="132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/>
              <a:t>Supported by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A99AF-4FA0-4437-BC1D-B4CBD6EA2889}"/>
              </a:ext>
            </a:extLst>
          </p:cNvPr>
          <p:cNvSpPr/>
          <p:nvPr/>
        </p:nvSpPr>
        <p:spPr>
          <a:xfrm>
            <a:off x="819150" y="3406775"/>
            <a:ext cx="6067425" cy="908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400" dirty="0"/>
              <a:t>Kementerian Pendidikan, </a:t>
            </a:r>
            <a:r>
              <a:rPr lang="en-US" sz="2400" dirty="0" err="1"/>
              <a:t>Kebudayaan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 err="1"/>
              <a:t>Riset</a:t>
            </a:r>
            <a:r>
              <a:rPr lang="en-US" sz="2400" dirty="0"/>
              <a:t>, dan </a:t>
            </a:r>
            <a:r>
              <a:rPr lang="en-US" sz="2400" dirty="0" err="1"/>
              <a:t>Teknologi</a:t>
            </a:r>
            <a:r>
              <a:rPr lang="en-US" sz="2400" dirty="0"/>
              <a:t> RI</a:t>
            </a:r>
          </a:p>
          <a:p>
            <a:pPr algn="r"/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5229AB-0124-4F8C-82C3-0BE9474886E3}"/>
              </a:ext>
            </a:extLst>
          </p:cNvPr>
          <p:cNvGrpSpPr/>
          <p:nvPr/>
        </p:nvGrpSpPr>
        <p:grpSpPr>
          <a:xfrm>
            <a:off x="8229600" y="2468880"/>
            <a:ext cx="2743200" cy="2743200"/>
            <a:chOff x="8248650" y="2057400"/>
            <a:chExt cx="2743200" cy="2743200"/>
          </a:xfrm>
          <a:solidFill>
            <a:schemeClr val="bg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CB6103-A6AC-42A0-A0C4-21DA46921119}"/>
                </a:ext>
              </a:extLst>
            </p:cNvPr>
            <p:cNvSpPr/>
            <p:nvPr userDrawn="1"/>
          </p:nvSpPr>
          <p:spPr>
            <a:xfrm>
              <a:off x="82486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93FFEF-6063-4640-BBC3-5FC5F04002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938" y="2452688"/>
              <a:ext cx="1952625" cy="1952625"/>
            </a:xfrm>
            <a:prstGeom prst="rect">
              <a:avLst/>
            </a:prstGeom>
            <a:grpFill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AA9263D-954C-43CA-9541-27F6B319FB9B}"/>
              </a:ext>
            </a:extLst>
          </p:cNvPr>
          <p:cNvSpPr txBox="1"/>
          <p:nvPr/>
        </p:nvSpPr>
        <p:spPr>
          <a:xfrm>
            <a:off x="3985781" y="4536043"/>
            <a:ext cx="29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Inovasi</a:t>
            </a:r>
            <a:r>
              <a:rPr lang="en-US" dirty="0">
                <a:solidFill>
                  <a:schemeClr val="bg1"/>
                </a:solidFill>
              </a:rPr>
              <a:t> Modul Digital 2022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0ABE60-A255-4522-A078-FD617E4D006A}"/>
              </a:ext>
            </a:extLst>
          </p:cNvPr>
          <p:cNvCxnSpPr>
            <a:cxnSpLocks/>
          </p:cNvCxnSpPr>
          <p:nvPr/>
        </p:nvCxnSpPr>
        <p:spPr>
          <a:xfrm>
            <a:off x="7375525" y="2400300"/>
            <a:ext cx="0" cy="28229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140736"/>
      </p:ext>
    </p:extLst>
  </p:cSld>
  <p:clrMapOvr>
    <a:masterClrMapping/>
  </p:clrMapOvr>
  <p:transition>
    <p:push dir="u"/>
  </p:transition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4D4152-E722-4EC1-8520-F40054537870}"/>
              </a:ext>
            </a:extLst>
          </p:cNvPr>
          <p:cNvSpPr/>
          <p:nvPr/>
        </p:nvSpPr>
        <p:spPr>
          <a:xfrm>
            <a:off x="838200" y="1958975"/>
            <a:ext cx="6067425" cy="132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/>
              <a:t>Supported by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A99AF-4FA0-4437-BC1D-B4CBD6EA2889}"/>
              </a:ext>
            </a:extLst>
          </p:cNvPr>
          <p:cNvSpPr/>
          <p:nvPr/>
        </p:nvSpPr>
        <p:spPr>
          <a:xfrm>
            <a:off x="819150" y="3406775"/>
            <a:ext cx="6067425" cy="908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400" dirty="0"/>
              <a:t>Kementerian Pendidikan, </a:t>
            </a:r>
            <a:r>
              <a:rPr lang="en-US" sz="2400" dirty="0" err="1"/>
              <a:t>Kebudayaan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 err="1"/>
              <a:t>Riset</a:t>
            </a:r>
            <a:r>
              <a:rPr lang="en-US" sz="2400" dirty="0"/>
              <a:t>, dan </a:t>
            </a:r>
            <a:r>
              <a:rPr lang="en-US" sz="2400" dirty="0" err="1"/>
              <a:t>Teknologi</a:t>
            </a:r>
            <a:r>
              <a:rPr lang="en-US" sz="2400" dirty="0"/>
              <a:t> RI</a:t>
            </a:r>
          </a:p>
          <a:p>
            <a:pPr algn="r"/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5229AB-0124-4F8C-82C3-0BE9474886E3}"/>
              </a:ext>
            </a:extLst>
          </p:cNvPr>
          <p:cNvGrpSpPr/>
          <p:nvPr/>
        </p:nvGrpSpPr>
        <p:grpSpPr>
          <a:xfrm>
            <a:off x="8229600" y="2468880"/>
            <a:ext cx="2743200" cy="2743200"/>
            <a:chOff x="8248650" y="2057400"/>
            <a:chExt cx="2743200" cy="2743200"/>
          </a:xfrm>
          <a:solidFill>
            <a:schemeClr val="accent1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CB6103-A6AC-42A0-A0C4-21DA46921119}"/>
                </a:ext>
              </a:extLst>
            </p:cNvPr>
            <p:cNvSpPr/>
            <p:nvPr userDrawn="1"/>
          </p:nvSpPr>
          <p:spPr>
            <a:xfrm>
              <a:off x="8248650" y="2057400"/>
              <a:ext cx="2743200" cy="2743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493FFEF-6063-4640-BBC3-5FC5F04002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938" y="2452688"/>
              <a:ext cx="1952625" cy="1952625"/>
            </a:xfrm>
            <a:prstGeom prst="rect">
              <a:avLst/>
            </a:prstGeom>
            <a:grpFill/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AA9263D-954C-43CA-9541-27F6B319FB9B}"/>
              </a:ext>
            </a:extLst>
          </p:cNvPr>
          <p:cNvSpPr txBox="1"/>
          <p:nvPr/>
        </p:nvSpPr>
        <p:spPr>
          <a:xfrm>
            <a:off x="3985781" y="4536043"/>
            <a:ext cx="29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Inovasi</a:t>
            </a:r>
            <a:r>
              <a:rPr lang="en-US" dirty="0">
                <a:solidFill>
                  <a:schemeClr val="bg1"/>
                </a:solidFill>
              </a:rPr>
              <a:t> Modul Digital 2022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0ABE60-A255-4522-A078-FD617E4D006A}"/>
              </a:ext>
            </a:extLst>
          </p:cNvPr>
          <p:cNvCxnSpPr>
            <a:cxnSpLocks/>
          </p:cNvCxnSpPr>
          <p:nvPr/>
        </p:nvCxnSpPr>
        <p:spPr>
          <a:xfrm>
            <a:off x="7375525" y="2400300"/>
            <a:ext cx="0" cy="28229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61981"/>
      </p:ext>
    </p:extLst>
  </p:cSld>
  <p:clrMapOvr>
    <a:masterClrMapping/>
  </p:clrMapOvr>
  <p:transition>
    <p:push dir="u"/>
  </p:transition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lank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4D4152-E722-4EC1-8520-F40054537870}"/>
              </a:ext>
            </a:extLst>
          </p:cNvPr>
          <p:cNvSpPr/>
          <p:nvPr/>
        </p:nvSpPr>
        <p:spPr>
          <a:xfrm>
            <a:off x="838200" y="1958975"/>
            <a:ext cx="6067425" cy="132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/>
              <a:t>Course Lecturer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A99AF-4FA0-4437-BC1D-B4CBD6EA2889}"/>
              </a:ext>
            </a:extLst>
          </p:cNvPr>
          <p:cNvSpPr/>
          <p:nvPr/>
        </p:nvSpPr>
        <p:spPr>
          <a:xfrm>
            <a:off x="819150" y="3406775"/>
            <a:ext cx="6067425" cy="917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800" dirty="0"/>
              <a:t>Mario E. S. Simaremare</a:t>
            </a:r>
          </a:p>
          <a:p>
            <a:pPr algn="r"/>
            <a:r>
              <a:rPr lang="en-US" sz="2000" dirty="0" err="1"/>
              <a:t>Institut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 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C87B04-AD14-4CFF-8561-756EFB5AE40F}"/>
              </a:ext>
            </a:extLst>
          </p:cNvPr>
          <p:cNvGrpSpPr/>
          <p:nvPr/>
        </p:nvGrpSpPr>
        <p:grpSpPr>
          <a:xfrm>
            <a:off x="4991891" y="4459843"/>
            <a:ext cx="1913734" cy="369332"/>
            <a:chOff x="3268981" y="5486092"/>
            <a:chExt cx="1913734" cy="3693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CA55892-7622-49CE-BCD1-EED69554CE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981" y="5487878"/>
              <a:ext cx="357288" cy="36576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C5A6319-0AD1-4EEF-9B5D-AFC9665D639D}"/>
                </a:ext>
              </a:extLst>
            </p:cNvPr>
            <p:cNvSpPr txBox="1"/>
            <p:nvPr userDrawn="1"/>
          </p:nvSpPr>
          <p:spPr>
            <a:xfrm>
              <a:off x="3596640" y="5486092"/>
              <a:ext cx="1586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simaremare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ABF90D-F873-4802-A09C-2C23FA638FFE}"/>
              </a:ext>
            </a:extLst>
          </p:cNvPr>
          <p:cNvGrpSpPr/>
          <p:nvPr/>
        </p:nvGrpSpPr>
        <p:grpSpPr>
          <a:xfrm>
            <a:off x="4084783" y="4859893"/>
            <a:ext cx="2820842" cy="369332"/>
            <a:chOff x="3268981" y="5486092"/>
            <a:chExt cx="2820842" cy="36933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23BCBC-759D-4018-9C8A-082AEBB26E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981" y="5492114"/>
              <a:ext cx="357288" cy="3572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67CAA2-7F4D-4539-AC78-7C3A93B3D867}"/>
                </a:ext>
              </a:extLst>
            </p:cNvPr>
            <p:cNvSpPr txBox="1"/>
            <p:nvPr userDrawn="1"/>
          </p:nvSpPr>
          <p:spPr>
            <a:xfrm>
              <a:off x="3596640" y="5486092"/>
              <a:ext cx="2493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dasar-pemrograman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9387B9F-73F8-430E-B7EB-58CD7BF612B6}"/>
              </a:ext>
            </a:extLst>
          </p:cNvPr>
          <p:cNvCxnSpPr>
            <a:cxnSpLocks/>
          </p:cNvCxnSpPr>
          <p:nvPr/>
        </p:nvCxnSpPr>
        <p:spPr>
          <a:xfrm>
            <a:off x="7375525" y="2400300"/>
            <a:ext cx="0" cy="28229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F315AC9-761A-4878-97C1-BF8893DC5B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468880"/>
            <a:ext cx="2743200" cy="2743200"/>
          </a:xfrm>
          <a:prstGeom prst="ellipse">
            <a:avLst/>
          </a:prstGeom>
          <a:ln w="254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45B7FB-B9D5-42F2-B836-DA6775F6EA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33" y="4302763"/>
            <a:ext cx="781050" cy="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93313"/>
      </p:ext>
    </p:extLst>
  </p:cSld>
  <p:clrMapOvr>
    <a:masterClrMapping/>
  </p:clrMapOvr>
  <p:transition>
    <p:push dir="u"/>
  </p:transition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lank"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4D4152-E722-4EC1-8520-F40054537870}"/>
              </a:ext>
            </a:extLst>
          </p:cNvPr>
          <p:cNvSpPr/>
          <p:nvPr/>
        </p:nvSpPr>
        <p:spPr>
          <a:xfrm>
            <a:off x="838200" y="1958975"/>
            <a:ext cx="6067425" cy="132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400" dirty="0"/>
              <a:t>Supported by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A99AF-4FA0-4437-BC1D-B4CBD6EA2889}"/>
              </a:ext>
            </a:extLst>
          </p:cNvPr>
          <p:cNvSpPr/>
          <p:nvPr/>
        </p:nvSpPr>
        <p:spPr>
          <a:xfrm>
            <a:off x="819150" y="3406775"/>
            <a:ext cx="6067425" cy="908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sz="2400" dirty="0"/>
              <a:t>Kementerian Pendidikan, </a:t>
            </a:r>
            <a:r>
              <a:rPr lang="en-US" sz="2400" dirty="0" err="1"/>
              <a:t>Kebudayaan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 err="1"/>
              <a:t>Riset</a:t>
            </a:r>
            <a:r>
              <a:rPr lang="en-US" sz="2400" dirty="0"/>
              <a:t>, dan </a:t>
            </a:r>
            <a:r>
              <a:rPr lang="en-US" sz="2400" dirty="0" err="1"/>
              <a:t>Teknologi</a:t>
            </a:r>
            <a:r>
              <a:rPr lang="en-US" sz="2400" dirty="0"/>
              <a:t> RI</a:t>
            </a:r>
          </a:p>
          <a:p>
            <a:pPr algn="r"/>
            <a:endParaRPr lang="en-US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CB6103-A6AC-42A0-A0C4-21DA46921119}"/>
              </a:ext>
            </a:extLst>
          </p:cNvPr>
          <p:cNvSpPr/>
          <p:nvPr/>
        </p:nvSpPr>
        <p:spPr>
          <a:xfrm>
            <a:off x="8229600" y="2468880"/>
            <a:ext cx="2743200" cy="27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3FFEF-6063-4640-BBC3-5FC5F0400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888" y="2864168"/>
            <a:ext cx="1952625" cy="195262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A9263D-954C-43CA-9541-27F6B319FB9B}"/>
              </a:ext>
            </a:extLst>
          </p:cNvPr>
          <p:cNvSpPr txBox="1"/>
          <p:nvPr/>
        </p:nvSpPr>
        <p:spPr>
          <a:xfrm>
            <a:off x="3985781" y="4536043"/>
            <a:ext cx="29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err="1">
                <a:solidFill>
                  <a:schemeClr val="bg1"/>
                </a:solidFill>
              </a:rPr>
              <a:t>Inovasi</a:t>
            </a:r>
            <a:r>
              <a:rPr lang="en-US" dirty="0">
                <a:solidFill>
                  <a:schemeClr val="bg1"/>
                </a:solidFill>
              </a:rPr>
              <a:t> Modul Digital 2022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0ABE60-A255-4522-A078-FD617E4D006A}"/>
              </a:ext>
            </a:extLst>
          </p:cNvPr>
          <p:cNvCxnSpPr>
            <a:cxnSpLocks/>
          </p:cNvCxnSpPr>
          <p:nvPr/>
        </p:nvCxnSpPr>
        <p:spPr>
          <a:xfrm>
            <a:off x="7375525" y="2400300"/>
            <a:ext cx="0" cy="282290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367687"/>
      </p:ext>
    </p:extLst>
  </p:cSld>
  <p:clrMapOvr>
    <a:masterClrMapping/>
  </p:clrMapOvr>
  <p:transition>
    <p:push dir="u"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solidFill>
          <a:srgbClr val="189A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E2AAB6-07FC-4D82-A2A7-B046A497DDA5}"/>
              </a:ext>
            </a:extLst>
          </p:cNvPr>
          <p:cNvSpPr/>
          <p:nvPr/>
        </p:nvSpPr>
        <p:spPr>
          <a:xfrm rot="859059">
            <a:off x="-796534" y="-303130"/>
            <a:ext cx="7258719" cy="7759764"/>
          </a:xfrm>
          <a:custGeom>
            <a:avLst/>
            <a:gdLst>
              <a:gd name="connsiteX0" fmla="*/ 0 w 7258719"/>
              <a:gd name="connsiteY0" fmla="*/ 1114776 h 7759764"/>
              <a:gd name="connsiteX1" fmla="*/ 4203252 w 7258719"/>
              <a:gd name="connsiteY1" fmla="*/ 42002 h 7759764"/>
              <a:gd name="connsiteX2" fmla="*/ 5596156 w 7258719"/>
              <a:gd name="connsiteY2" fmla="*/ 0 h 7759764"/>
              <a:gd name="connsiteX3" fmla="*/ 4417726 w 7258719"/>
              <a:gd name="connsiteY3" fmla="*/ 2604808 h 7759764"/>
              <a:gd name="connsiteX4" fmla="*/ 7258719 w 7258719"/>
              <a:gd name="connsiteY4" fmla="*/ 6340011 h 7759764"/>
              <a:gd name="connsiteX5" fmla="*/ 1695966 w 7258719"/>
              <a:gd name="connsiteY5" fmla="*/ 7759764 h 775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719" h="7759764">
                <a:moveTo>
                  <a:pt x="0" y="1114776"/>
                </a:moveTo>
                <a:lnTo>
                  <a:pt x="4203252" y="42002"/>
                </a:lnTo>
                <a:lnTo>
                  <a:pt x="5596156" y="0"/>
                </a:lnTo>
                <a:cubicBezTo>
                  <a:pt x="5587462" y="457203"/>
                  <a:pt x="4426420" y="2147606"/>
                  <a:pt x="4417726" y="2604808"/>
                </a:cubicBezTo>
                <a:lnTo>
                  <a:pt x="7258719" y="6340011"/>
                </a:lnTo>
                <a:lnTo>
                  <a:pt x="1695966" y="77597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F2C21-ED16-4086-A77C-3589061615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7440" y="1669595"/>
            <a:ext cx="9043411" cy="2691211"/>
          </a:xfrm>
        </p:spPr>
        <p:txBody>
          <a:bodyPr anchor="ctr" anchorCtr="0">
            <a:noAutofit/>
          </a:bodyPr>
          <a:lstStyle>
            <a:lvl1pPr algn="r">
              <a:defRPr sz="8000" b="1">
                <a:solidFill>
                  <a:srgbClr val="D4F1F4"/>
                </a:solidFill>
              </a:defRPr>
            </a:lvl1pPr>
          </a:lstStyle>
          <a:p>
            <a:r>
              <a:rPr lang="en-US" dirty="0"/>
              <a:t>Some Text as </a:t>
            </a:r>
            <a:br>
              <a:rPr lang="en-US" dirty="0"/>
            </a:br>
            <a:r>
              <a:rPr lang="en-US" dirty="0"/>
              <a:t>the Main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CACEC-86AD-47D6-BF1F-05B1D4A65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981891"/>
            <a:ext cx="3488592" cy="64008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588E12-3014-4462-A17C-3A5CB2FA6191}"/>
              </a:ext>
            </a:extLst>
          </p:cNvPr>
          <p:cNvGrpSpPr/>
          <p:nvPr/>
        </p:nvGrpSpPr>
        <p:grpSpPr>
          <a:xfrm>
            <a:off x="6035040" y="4721951"/>
            <a:ext cx="5419725" cy="840737"/>
            <a:chOff x="5934075" y="3824191"/>
            <a:chExt cx="5419725" cy="8407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D7141C-DC61-40C8-89E6-8F3C85CCAEC2}"/>
                </a:ext>
              </a:extLst>
            </p:cNvPr>
            <p:cNvSpPr/>
            <p:nvPr userDrawn="1"/>
          </p:nvSpPr>
          <p:spPr>
            <a:xfrm>
              <a:off x="5934075" y="3824191"/>
              <a:ext cx="4553964" cy="718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r"/>
              <a:r>
                <a:rPr lang="en-US" sz="2400" i="0" dirty="0"/>
                <a:t>Bachelor of Information Systems</a:t>
              </a:r>
            </a:p>
            <a:p>
              <a:pPr algn="r"/>
              <a:r>
                <a:rPr lang="en-US" sz="2400" b="0" i="0" dirty="0" err="1"/>
                <a:t>Institut</a:t>
              </a:r>
              <a:r>
                <a:rPr lang="en-US" sz="2400" b="0" i="0" dirty="0"/>
                <a:t> </a:t>
              </a:r>
              <a:r>
                <a:rPr lang="en-US" sz="2400" b="0" i="0" dirty="0" err="1"/>
                <a:t>Teknologi</a:t>
              </a:r>
              <a:r>
                <a:rPr lang="en-US" sz="2400" b="0" i="0" dirty="0"/>
                <a:t> Del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25381C-2DB7-4134-89B0-B777D95A81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750" y="3824191"/>
              <a:ext cx="781050" cy="84073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DADF1E9-3F18-4963-A091-9827F64B8B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25" y="5923832"/>
            <a:ext cx="1227411" cy="4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2029"/>
      </p:ext>
    </p:extLst>
  </p:cSld>
  <p:clrMapOvr>
    <a:masterClrMapping/>
  </p:clrMapOvr>
  <p:transition>
    <p:push dir="u"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">
    <p:bg>
      <p:bgPr>
        <a:solidFill>
          <a:srgbClr val="189A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CD9E1D-1270-474E-B0CC-528ADB642CDA}"/>
              </a:ext>
            </a:extLst>
          </p:cNvPr>
          <p:cNvSpPr/>
          <p:nvPr/>
        </p:nvSpPr>
        <p:spPr>
          <a:xfrm rot="859059">
            <a:off x="-796534" y="-303130"/>
            <a:ext cx="7258719" cy="7759764"/>
          </a:xfrm>
          <a:custGeom>
            <a:avLst/>
            <a:gdLst>
              <a:gd name="connsiteX0" fmla="*/ 0 w 7258719"/>
              <a:gd name="connsiteY0" fmla="*/ 1114776 h 7759764"/>
              <a:gd name="connsiteX1" fmla="*/ 4203252 w 7258719"/>
              <a:gd name="connsiteY1" fmla="*/ 42002 h 7759764"/>
              <a:gd name="connsiteX2" fmla="*/ 5596156 w 7258719"/>
              <a:gd name="connsiteY2" fmla="*/ 0 h 7759764"/>
              <a:gd name="connsiteX3" fmla="*/ 4417726 w 7258719"/>
              <a:gd name="connsiteY3" fmla="*/ 2604808 h 7759764"/>
              <a:gd name="connsiteX4" fmla="*/ 7258719 w 7258719"/>
              <a:gd name="connsiteY4" fmla="*/ 6340011 h 7759764"/>
              <a:gd name="connsiteX5" fmla="*/ 1695966 w 7258719"/>
              <a:gd name="connsiteY5" fmla="*/ 7759764 h 775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719" h="7759764">
                <a:moveTo>
                  <a:pt x="0" y="1114776"/>
                </a:moveTo>
                <a:lnTo>
                  <a:pt x="4203252" y="42002"/>
                </a:lnTo>
                <a:lnTo>
                  <a:pt x="5596156" y="0"/>
                </a:lnTo>
                <a:cubicBezTo>
                  <a:pt x="5587462" y="457203"/>
                  <a:pt x="4426420" y="2147606"/>
                  <a:pt x="4417726" y="2604808"/>
                </a:cubicBezTo>
                <a:lnTo>
                  <a:pt x="7258719" y="6340011"/>
                </a:lnTo>
                <a:lnTo>
                  <a:pt x="1695966" y="775976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F2C21-ED16-4086-A77C-3589061615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7440" y="1669595"/>
            <a:ext cx="9043411" cy="2691211"/>
          </a:xfrm>
        </p:spPr>
        <p:txBody>
          <a:bodyPr anchor="ctr" anchorCtr="0">
            <a:noAutofit/>
          </a:bodyPr>
          <a:lstStyle>
            <a:lvl1pPr algn="r">
              <a:defRPr sz="8000" b="1">
                <a:solidFill>
                  <a:srgbClr val="D4F1F4"/>
                </a:solidFill>
              </a:defRPr>
            </a:lvl1pPr>
          </a:lstStyle>
          <a:p>
            <a:r>
              <a:rPr lang="en-US" dirty="0"/>
              <a:t>Some Text as </a:t>
            </a:r>
            <a:br>
              <a:rPr lang="en-US" dirty="0"/>
            </a:br>
            <a:r>
              <a:rPr lang="en-US" dirty="0"/>
              <a:t>the Main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CACEC-86AD-47D6-BF1F-05B1D4A65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981891"/>
            <a:ext cx="3488592" cy="64008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588E12-3014-4462-A17C-3A5CB2FA6191}"/>
              </a:ext>
            </a:extLst>
          </p:cNvPr>
          <p:cNvGrpSpPr/>
          <p:nvPr/>
        </p:nvGrpSpPr>
        <p:grpSpPr>
          <a:xfrm>
            <a:off x="6035040" y="4721951"/>
            <a:ext cx="5419725" cy="840737"/>
            <a:chOff x="5934075" y="3824191"/>
            <a:chExt cx="5419725" cy="8407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D7141C-DC61-40C8-89E6-8F3C85CCAEC2}"/>
                </a:ext>
              </a:extLst>
            </p:cNvPr>
            <p:cNvSpPr/>
            <p:nvPr userDrawn="1"/>
          </p:nvSpPr>
          <p:spPr>
            <a:xfrm>
              <a:off x="5934075" y="3824191"/>
              <a:ext cx="4553964" cy="718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r"/>
              <a:r>
                <a:rPr lang="en-US" sz="2400" i="0" dirty="0"/>
                <a:t>Bachelor of Information Systems</a:t>
              </a:r>
            </a:p>
            <a:p>
              <a:pPr algn="r"/>
              <a:r>
                <a:rPr lang="en-US" sz="2400" b="0" i="0" dirty="0" err="1"/>
                <a:t>Institut</a:t>
              </a:r>
              <a:r>
                <a:rPr lang="en-US" sz="2400" b="0" i="0" dirty="0"/>
                <a:t> </a:t>
              </a:r>
              <a:r>
                <a:rPr lang="en-US" sz="2400" b="0" i="0" dirty="0" err="1"/>
                <a:t>Teknologi</a:t>
              </a:r>
              <a:r>
                <a:rPr lang="en-US" sz="2400" b="0" i="0" dirty="0"/>
                <a:t> Del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25381C-2DB7-4134-89B0-B777D95A81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750" y="3824191"/>
              <a:ext cx="781050" cy="84073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DADF1E9-3F18-4963-A091-9827F64B8B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725" y="5923832"/>
            <a:ext cx="1227411" cy="4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29567"/>
      </p:ext>
    </p:extLst>
  </p:cSld>
  <p:clrMapOvr>
    <a:masterClrMapping/>
  </p:clrMapOvr>
  <p:transition>
    <p:push dir="u"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rgbClr val="189A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38D73F-5F1A-4B81-9069-07EAB76A2037}"/>
              </a:ext>
            </a:extLst>
          </p:cNvPr>
          <p:cNvSpPr/>
          <p:nvPr/>
        </p:nvSpPr>
        <p:spPr>
          <a:xfrm rot="859059">
            <a:off x="-796534" y="-303130"/>
            <a:ext cx="7258719" cy="7759764"/>
          </a:xfrm>
          <a:custGeom>
            <a:avLst/>
            <a:gdLst>
              <a:gd name="connsiteX0" fmla="*/ 0 w 7258719"/>
              <a:gd name="connsiteY0" fmla="*/ 1114776 h 7759764"/>
              <a:gd name="connsiteX1" fmla="*/ 4203252 w 7258719"/>
              <a:gd name="connsiteY1" fmla="*/ 42002 h 7759764"/>
              <a:gd name="connsiteX2" fmla="*/ 5596156 w 7258719"/>
              <a:gd name="connsiteY2" fmla="*/ 0 h 7759764"/>
              <a:gd name="connsiteX3" fmla="*/ 4417726 w 7258719"/>
              <a:gd name="connsiteY3" fmla="*/ 2604808 h 7759764"/>
              <a:gd name="connsiteX4" fmla="*/ 7258719 w 7258719"/>
              <a:gd name="connsiteY4" fmla="*/ 6340011 h 7759764"/>
              <a:gd name="connsiteX5" fmla="*/ 1695966 w 7258719"/>
              <a:gd name="connsiteY5" fmla="*/ 7759764 h 775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719" h="7759764">
                <a:moveTo>
                  <a:pt x="0" y="1114776"/>
                </a:moveTo>
                <a:lnTo>
                  <a:pt x="4203252" y="42002"/>
                </a:lnTo>
                <a:lnTo>
                  <a:pt x="5596156" y="0"/>
                </a:lnTo>
                <a:cubicBezTo>
                  <a:pt x="5587462" y="457203"/>
                  <a:pt x="4426420" y="2147606"/>
                  <a:pt x="4417726" y="2604808"/>
                </a:cubicBezTo>
                <a:lnTo>
                  <a:pt x="7258719" y="6340011"/>
                </a:lnTo>
                <a:lnTo>
                  <a:pt x="1695966" y="775976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F2C21-ED16-4086-A77C-3589061615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4561" y="1669595"/>
            <a:ext cx="8961120" cy="2691211"/>
          </a:xfrm>
        </p:spPr>
        <p:txBody>
          <a:bodyPr anchor="ctr" anchorCtr="0">
            <a:noAutofit/>
          </a:bodyPr>
          <a:lstStyle>
            <a:lvl1pPr algn="r">
              <a:defRPr sz="8000" b="1">
                <a:solidFill>
                  <a:srgbClr val="D4F1F4"/>
                </a:solidFill>
              </a:defRPr>
            </a:lvl1pPr>
          </a:lstStyle>
          <a:p>
            <a:r>
              <a:rPr lang="en-US" dirty="0"/>
              <a:t>Some Text as </a:t>
            </a:r>
            <a:br>
              <a:rPr lang="en-US" dirty="0"/>
            </a:br>
            <a:r>
              <a:rPr lang="en-US" dirty="0"/>
              <a:t>the Main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CACEC-86AD-47D6-BF1F-05B1D4A65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981891"/>
            <a:ext cx="3383280" cy="6373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588E12-3014-4462-A17C-3A5CB2FA6191}"/>
              </a:ext>
            </a:extLst>
          </p:cNvPr>
          <p:cNvGrpSpPr/>
          <p:nvPr/>
        </p:nvGrpSpPr>
        <p:grpSpPr>
          <a:xfrm>
            <a:off x="5669280" y="4754880"/>
            <a:ext cx="5419725" cy="840737"/>
            <a:chOff x="5934075" y="3824191"/>
            <a:chExt cx="5419725" cy="8407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9D7141C-DC61-40C8-89E6-8F3C85CCAEC2}"/>
                </a:ext>
              </a:extLst>
            </p:cNvPr>
            <p:cNvSpPr/>
            <p:nvPr userDrawn="1"/>
          </p:nvSpPr>
          <p:spPr>
            <a:xfrm>
              <a:off x="5934075" y="3824191"/>
              <a:ext cx="4553964" cy="7187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r"/>
              <a:r>
                <a:rPr lang="en-US" sz="2400" i="0" dirty="0"/>
                <a:t>Bachelor of Information Systems</a:t>
              </a:r>
            </a:p>
            <a:p>
              <a:pPr algn="r"/>
              <a:r>
                <a:rPr lang="en-US" sz="2400" b="0" i="0" dirty="0" err="1"/>
                <a:t>Institut</a:t>
              </a:r>
              <a:r>
                <a:rPr lang="en-US" sz="2400" b="0" i="0" dirty="0"/>
                <a:t> </a:t>
              </a:r>
              <a:r>
                <a:rPr lang="en-US" sz="2400" b="0" i="0" dirty="0" err="1"/>
                <a:t>Teknologi</a:t>
              </a:r>
              <a:r>
                <a:rPr lang="en-US" sz="2400" b="0" i="0" dirty="0"/>
                <a:t> Del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325381C-2DB7-4134-89B0-B777D95A81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750" y="3824191"/>
              <a:ext cx="781050" cy="84073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DADF1E9-3F18-4963-A091-9827F64B8B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0" y="5923833"/>
            <a:ext cx="1227411" cy="4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71721"/>
      </p:ext>
    </p:extLst>
  </p:cSld>
  <p:clrMapOvr>
    <a:masterClrMapping/>
  </p:clrMapOvr>
  <p:transition>
    <p:push dir="u"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5097A6-B66B-4086-845E-E2209E776D19}"/>
              </a:ext>
            </a:extLst>
          </p:cNvPr>
          <p:cNvSpPr/>
          <p:nvPr/>
        </p:nvSpPr>
        <p:spPr>
          <a:xfrm rot="859059">
            <a:off x="-211926" y="6175190"/>
            <a:ext cx="5359910" cy="1292005"/>
          </a:xfrm>
          <a:custGeom>
            <a:avLst/>
            <a:gdLst>
              <a:gd name="connsiteX0" fmla="*/ 0 w 5359910"/>
              <a:gd name="connsiteY0" fmla="*/ 0 h 1292005"/>
              <a:gd name="connsiteX1" fmla="*/ 5359910 w 5359910"/>
              <a:gd name="connsiteY1" fmla="*/ 0 h 1292005"/>
              <a:gd name="connsiteX2" fmla="*/ 297687 w 5359910"/>
              <a:gd name="connsiteY2" fmla="*/ 1292005 h 1292005"/>
              <a:gd name="connsiteX3" fmla="*/ 0 w 5359910"/>
              <a:gd name="connsiteY3" fmla="*/ 125637 h 129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9910" h="1292005">
                <a:moveTo>
                  <a:pt x="0" y="0"/>
                </a:moveTo>
                <a:lnTo>
                  <a:pt x="5359910" y="0"/>
                </a:lnTo>
                <a:lnTo>
                  <a:pt x="297687" y="1292005"/>
                </a:lnTo>
                <a:lnTo>
                  <a:pt x="0" y="125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854B54-557A-4889-8900-0B81608409E1}"/>
              </a:ext>
            </a:extLst>
          </p:cNvPr>
          <p:cNvSpPr/>
          <p:nvPr/>
        </p:nvSpPr>
        <p:spPr>
          <a:xfrm rot="859059">
            <a:off x="7368136" y="-524868"/>
            <a:ext cx="5217349" cy="2526976"/>
          </a:xfrm>
          <a:custGeom>
            <a:avLst/>
            <a:gdLst>
              <a:gd name="connsiteX0" fmla="*/ 0 w 5217349"/>
              <a:gd name="connsiteY0" fmla="*/ 1166990 h 2526976"/>
              <a:gd name="connsiteX1" fmla="*/ 4572401 w 5217349"/>
              <a:gd name="connsiteY1" fmla="*/ 0 h 2526976"/>
              <a:gd name="connsiteX2" fmla="*/ 5217349 w 5217349"/>
              <a:gd name="connsiteY2" fmla="*/ 2526976 h 2526976"/>
              <a:gd name="connsiteX3" fmla="*/ 0 w 5217349"/>
              <a:gd name="connsiteY3" fmla="*/ 2526976 h 252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7349" h="2526976">
                <a:moveTo>
                  <a:pt x="0" y="1166990"/>
                </a:moveTo>
                <a:lnTo>
                  <a:pt x="4572401" y="0"/>
                </a:lnTo>
                <a:lnTo>
                  <a:pt x="5217349" y="2526976"/>
                </a:lnTo>
                <a:lnTo>
                  <a:pt x="0" y="25269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E10FB-9AA0-4C88-AB7B-8FE73655F7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1500" y="3350419"/>
            <a:ext cx="9039860" cy="640080"/>
          </a:xfrm>
        </p:spPr>
        <p:txBody>
          <a:bodyPr anchor="ctr">
            <a:normAutofit/>
          </a:bodyPr>
          <a:lstStyle>
            <a:lvl1pPr algn="l">
              <a:defRPr sz="2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Item value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91F21F-CF55-434D-A84E-93702D39C0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0160" y="2739271"/>
            <a:ext cx="9601200" cy="413989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000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By the end of this lesson, the students should be able to: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A5803694-8D08-4581-981E-6D625FF59922}"/>
              </a:ext>
            </a:extLst>
          </p:cNvPr>
          <p:cNvSpPr/>
          <p:nvPr/>
        </p:nvSpPr>
        <p:spPr>
          <a:xfrm>
            <a:off x="1280160" y="3438616"/>
            <a:ext cx="345498" cy="463686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E8CB971D-2A3D-4B4C-8AC0-00FB14AFE422}"/>
              </a:ext>
            </a:extLst>
          </p:cNvPr>
          <p:cNvSpPr/>
          <p:nvPr/>
        </p:nvSpPr>
        <p:spPr>
          <a:xfrm>
            <a:off x="1280160" y="4271260"/>
            <a:ext cx="345498" cy="463686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19FD530C-0E74-41C6-B045-51E0C99C4358}"/>
              </a:ext>
            </a:extLst>
          </p:cNvPr>
          <p:cNvSpPr/>
          <p:nvPr/>
        </p:nvSpPr>
        <p:spPr>
          <a:xfrm>
            <a:off x="1280160" y="5149943"/>
            <a:ext cx="345498" cy="463686"/>
          </a:xfrm>
          <a:prstGeom prst="chevr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EE6DAF-AE22-4770-ACA0-4E95FC4381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1500" y="4183063"/>
            <a:ext cx="903986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6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51F90E-3835-4447-96C9-FCF5D86E9F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41500" y="5061746"/>
            <a:ext cx="903986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6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280160" y="1331460"/>
            <a:ext cx="9601200" cy="7315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4000" b="1" u="none" baseline="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Learning Objectives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308C2B-EA13-4987-9F09-092EC9B83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58364"/>
            <a:ext cx="1857375" cy="3499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DF90DD8-5995-421B-89C4-D9BCFDD30493}"/>
              </a:ext>
            </a:extLst>
          </p:cNvPr>
          <p:cNvCxnSpPr>
            <a:cxnSpLocks/>
          </p:cNvCxnSpPr>
          <p:nvPr/>
        </p:nvCxnSpPr>
        <p:spPr>
          <a:xfrm>
            <a:off x="1280160" y="2307773"/>
            <a:ext cx="3102429" cy="0"/>
          </a:xfrm>
          <a:prstGeom prst="line">
            <a:avLst/>
          </a:prstGeom>
          <a:ln w="635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CE04B31-8169-4398-840F-07E4EC11C1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677524" y="6450760"/>
            <a:ext cx="676275" cy="365125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7890933" y="697992"/>
            <a:ext cx="2990427" cy="590645"/>
          </a:xfrm>
        </p:spPr>
        <p:txBody>
          <a:bodyPr anchor="ctr" anchorCtr="0"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Some title text</a:t>
            </a:r>
            <a:br>
              <a:rPr lang="en-US" dirty="0"/>
            </a:br>
            <a:r>
              <a:rPr lang="en-US" dirty="0"/>
              <a:t>is set here</a:t>
            </a:r>
          </a:p>
        </p:txBody>
      </p:sp>
    </p:spTree>
    <p:extLst>
      <p:ext uri="{BB962C8B-B14F-4D97-AF65-F5344CB8AC3E}">
        <p14:creationId xmlns:p14="http://schemas.microsoft.com/office/powerpoint/2010/main" val="3937700933"/>
      </p:ext>
    </p:extLst>
  </p:cSld>
  <p:clrMapOvr>
    <a:masterClrMapping/>
  </p:clrMapOvr>
  <p:transition>
    <p:push dir="u"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9AB3B4-2461-40C6-9795-F7381C84E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1DC3C-EFC6-44EF-9FC4-CB0B25832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CFD5E-26E7-4377-8F49-963EC57DF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15CD-F219-46E0-AB15-31261BF6A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D3F7C-4FCE-4C66-95BD-0B56D5091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F0669-4EB3-455B-ACD6-A0238D51C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8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9" r:id="rId1"/>
    <p:sldLayoutId id="2147484560" r:id="rId2"/>
    <p:sldLayoutId id="2147484561" r:id="rId3"/>
    <p:sldLayoutId id="2147484562" r:id="rId4"/>
    <p:sldLayoutId id="2147484563" r:id="rId5"/>
    <p:sldLayoutId id="2147484564" r:id="rId6"/>
    <p:sldLayoutId id="2147484565" r:id="rId7"/>
    <p:sldLayoutId id="2147484566" r:id="rId8"/>
    <p:sldLayoutId id="2147484567" r:id="rId9"/>
    <p:sldLayoutId id="2147484568" r:id="rId10"/>
    <p:sldLayoutId id="2147484569" r:id="rId11"/>
    <p:sldLayoutId id="2147484570" r:id="rId12"/>
    <p:sldLayoutId id="2147484571" r:id="rId13"/>
    <p:sldLayoutId id="2147484572" r:id="rId14"/>
    <p:sldLayoutId id="2147484573" r:id="rId15"/>
    <p:sldLayoutId id="2147484574" r:id="rId16"/>
    <p:sldLayoutId id="2147484575" r:id="rId17"/>
    <p:sldLayoutId id="2147484576" r:id="rId18"/>
    <p:sldLayoutId id="2147484577" r:id="rId19"/>
    <p:sldLayoutId id="2147484578" r:id="rId20"/>
    <p:sldLayoutId id="2147484579" r:id="rId21"/>
    <p:sldLayoutId id="2147484580" r:id="rId22"/>
    <p:sldLayoutId id="2147484581" r:id="rId23"/>
    <p:sldLayoutId id="2147484582" r:id="rId24"/>
    <p:sldLayoutId id="2147484583" r:id="rId25"/>
    <p:sldLayoutId id="2147484584" r:id="rId26"/>
    <p:sldLayoutId id="2147484585" r:id="rId27"/>
    <p:sldLayoutId id="2147484586" r:id="rId28"/>
    <p:sldLayoutId id="2147484587" r:id="rId29"/>
    <p:sldLayoutId id="2147484588" r:id="rId30"/>
    <p:sldLayoutId id="2147484589" r:id="rId31"/>
    <p:sldLayoutId id="2147484590" r:id="rId32"/>
    <p:sldLayoutId id="2147484591" r:id="rId33"/>
    <p:sldLayoutId id="2147484592" r:id="rId34"/>
    <p:sldLayoutId id="2147484593" r:id="rId35"/>
    <p:sldLayoutId id="2147484594" r:id="rId36"/>
    <p:sldLayoutId id="2147484595" r:id="rId37"/>
    <p:sldLayoutId id="2147484596" r:id="rId38"/>
    <p:sldLayoutId id="2147484597" r:id="rId39"/>
    <p:sldLayoutId id="2147484598" r:id="rId40"/>
    <p:sldLayoutId id="2147484599" r:id="rId41"/>
    <p:sldLayoutId id="2147484600" r:id="rId42"/>
    <p:sldLayoutId id="2147484601" r:id="rId43"/>
    <p:sldLayoutId id="2147484602" r:id="rId44"/>
    <p:sldLayoutId id="2147484603" r:id="rId45"/>
    <p:sldLayoutId id="2147484604" r:id="rId46"/>
    <p:sldLayoutId id="2147484605" r:id="rId47"/>
    <p:sldLayoutId id="2147484606" r:id="rId48"/>
    <p:sldLayoutId id="2147484607" r:id="rId49"/>
    <p:sldLayoutId id="2147484608" r:id="rId50"/>
    <p:sldLayoutId id="2147484609" r:id="rId51"/>
    <p:sldLayoutId id="2147484610" r:id="rId52"/>
    <p:sldLayoutId id="2147484611" r:id="rId53"/>
    <p:sldLayoutId id="2147484612" r:id="rId54"/>
    <p:sldLayoutId id="2147484613" r:id="rId55"/>
  </p:sldLayoutIdLst>
  <p:transition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162FD-38BD-4955-87C7-E067A6156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</a:t>
            </a:r>
            <a:br>
              <a:rPr lang="en-US" dirty="0"/>
            </a:br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866925158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DB4D-2C64-4254-B393-9FB7FB28F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90DC8-6CBD-4A8E-9CF6-C926DB176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 process of comparing the reality with the expectation.</a:t>
            </a:r>
          </a:p>
          <a:p>
            <a:r>
              <a:rPr lang="en-US" dirty="0"/>
              <a:t>It can show the presence of failures, not their absence.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35707-281B-4F47-A841-0B62EA01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6" name="Picture 2" descr="Gym expectations vs reality">
            <a:extLst>
              <a:ext uri="{FF2B5EF4-FFF2-40B4-BE49-F238E27FC236}">
                <a16:creationId xmlns:a16="http://schemas.microsoft.com/office/drawing/2014/main" id="{9CAFB516-CB73-4F8E-A7A1-CB608F019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05701" y="1409700"/>
            <a:ext cx="4038600" cy="4038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00815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84178-767E-48E0-AFF3-9B9A78762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t>11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1909B0-3BA7-4F22-9EA1-2AB07FD4D6AC}"/>
              </a:ext>
            </a:extLst>
          </p:cNvPr>
          <p:cNvGrpSpPr/>
          <p:nvPr/>
        </p:nvGrpSpPr>
        <p:grpSpPr>
          <a:xfrm>
            <a:off x="1123950" y="970062"/>
            <a:ext cx="8839200" cy="4041577"/>
            <a:chOff x="1676400" y="1905000"/>
            <a:chExt cx="8839200" cy="404157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98E295A-76A4-45E0-AA17-A538F0BB6E15}"/>
                </a:ext>
              </a:extLst>
            </p:cNvPr>
            <p:cNvGrpSpPr/>
            <p:nvPr/>
          </p:nvGrpSpPr>
          <p:grpSpPr>
            <a:xfrm>
              <a:off x="1676400" y="1905000"/>
              <a:ext cx="8839200" cy="1247728"/>
              <a:chOff x="152400" y="1905000"/>
              <a:chExt cx="8839200" cy="1247728"/>
            </a:xfrm>
          </p:grpSpPr>
          <p:pic>
            <p:nvPicPr>
              <p:cNvPr id="6" name="Picture 2">
                <a:extLst>
                  <a:ext uri="{FF2B5EF4-FFF2-40B4-BE49-F238E27FC236}">
                    <a16:creationId xmlns:a16="http://schemas.microsoft.com/office/drawing/2014/main" id="{FA3FB5E1-C0EE-416D-AC72-1459CBD595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52400" y="2085975"/>
                <a:ext cx="2743200" cy="10315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261E3AEF-E455-4D71-82AF-74CD43E684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248400" y="1905000"/>
                <a:ext cx="2743200" cy="1247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9" name="Rounded Rectangle 9">
              <a:extLst>
                <a:ext uri="{FF2B5EF4-FFF2-40B4-BE49-F238E27FC236}">
                  <a16:creationId xmlns:a16="http://schemas.microsoft.com/office/drawing/2014/main" id="{47FA27FE-722C-472B-AFE1-0A1FCD8BB75C}"/>
                </a:ext>
              </a:extLst>
            </p:cNvPr>
            <p:cNvSpPr/>
            <p:nvPr/>
          </p:nvSpPr>
          <p:spPr>
            <a:xfrm>
              <a:off x="2057400" y="5105400"/>
              <a:ext cx="3429000" cy="53340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passed</a:t>
              </a:r>
            </a:p>
          </p:txBody>
        </p:sp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AF1A37B-8D8E-48C0-8B0E-67BB199B697E}"/>
                </a:ext>
              </a:extLst>
            </p:cNvPr>
            <p:cNvSpPr/>
            <p:nvPr/>
          </p:nvSpPr>
          <p:spPr>
            <a:xfrm>
              <a:off x="6705600" y="5105400"/>
              <a:ext cx="3429000" cy="52546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failed</a:t>
              </a:r>
            </a:p>
          </p:txBody>
        </p:sp>
        <p:cxnSp>
          <p:nvCxnSpPr>
            <p:cNvPr id="11" name="Shape 34">
              <a:extLst>
                <a:ext uri="{FF2B5EF4-FFF2-40B4-BE49-F238E27FC236}">
                  <a16:creationId xmlns:a16="http://schemas.microsoft.com/office/drawing/2014/main" id="{15D4FBC6-E893-4C83-99B5-0BBF81C88F30}"/>
                </a:ext>
              </a:extLst>
            </p:cNvPr>
            <p:cNvCxnSpPr>
              <a:cxnSpLocks/>
              <a:stCxn id="14" idx="3"/>
              <a:endCxn id="10" idx="0"/>
            </p:cNvCxnSpPr>
            <p:nvPr/>
          </p:nvCxnSpPr>
          <p:spPr>
            <a:xfrm>
              <a:off x="7310438" y="4213225"/>
              <a:ext cx="1109662" cy="89217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hape 35">
              <a:extLst>
                <a:ext uri="{FF2B5EF4-FFF2-40B4-BE49-F238E27FC236}">
                  <a16:creationId xmlns:a16="http://schemas.microsoft.com/office/drawing/2014/main" id="{24217DBE-49F9-46B2-8503-7EA71FCC4602}"/>
                </a:ext>
              </a:extLst>
            </p:cNvPr>
            <p:cNvCxnSpPr>
              <a:stCxn id="14" idx="1"/>
              <a:endCxn id="9" idx="0"/>
            </p:cNvCxnSpPr>
            <p:nvPr/>
          </p:nvCxnSpPr>
          <p:spPr>
            <a:xfrm rot="10800000" flipV="1">
              <a:off x="3771900" y="4213224"/>
              <a:ext cx="1119188" cy="892175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2734A2D7-50BE-4D1A-B024-8A3A82AC265C}"/>
                </a:ext>
              </a:extLst>
            </p:cNvPr>
            <p:cNvSpPr/>
            <p:nvPr/>
          </p:nvSpPr>
          <p:spPr>
            <a:xfrm>
              <a:off x="4891088" y="3505200"/>
              <a:ext cx="2419350" cy="1416050"/>
            </a:xfrm>
            <a:prstGeom prst="diamond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equal?</a:t>
              </a:r>
            </a:p>
          </p:txBody>
        </p:sp>
        <p:cxnSp>
          <p:nvCxnSpPr>
            <p:cNvPr id="15" name="Shape 17">
              <a:extLst>
                <a:ext uri="{FF2B5EF4-FFF2-40B4-BE49-F238E27FC236}">
                  <a16:creationId xmlns:a16="http://schemas.microsoft.com/office/drawing/2014/main" id="{9FE7ABCD-20D8-4F21-90AC-E4F5D1B2F55E}"/>
                </a:ext>
              </a:extLst>
            </p:cNvPr>
            <p:cNvCxnSpPr>
              <a:stCxn id="17" idx="2"/>
              <a:endCxn id="14" idx="0"/>
            </p:cNvCxnSpPr>
            <p:nvPr/>
          </p:nvCxnSpPr>
          <p:spPr>
            <a:xfrm rot="16200000" flipH="1">
              <a:off x="5869781" y="3274218"/>
              <a:ext cx="457200" cy="476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7">
              <a:extLst>
                <a:ext uri="{FF2B5EF4-FFF2-40B4-BE49-F238E27FC236}">
                  <a16:creationId xmlns:a16="http://schemas.microsoft.com/office/drawing/2014/main" id="{EE90C6C0-CCF9-4A01-9D3C-5D2BAAF75047}"/>
                </a:ext>
              </a:extLst>
            </p:cNvPr>
            <p:cNvSpPr/>
            <p:nvPr/>
          </p:nvSpPr>
          <p:spPr>
            <a:xfrm>
              <a:off x="5257800" y="2133600"/>
              <a:ext cx="1676400" cy="914400"/>
            </a:xfrm>
            <a:prstGeom prst="roundRect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compare</a:t>
              </a:r>
            </a:p>
          </p:txBody>
        </p:sp>
        <p:cxnSp>
          <p:nvCxnSpPr>
            <p:cNvPr id="18" name="Shape 20">
              <a:extLst>
                <a:ext uri="{FF2B5EF4-FFF2-40B4-BE49-F238E27FC236}">
                  <a16:creationId xmlns:a16="http://schemas.microsoft.com/office/drawing/2014/main" id="{6A35D39E-A179-4EBE-A9B9-50A9C52100D6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4495800" y="2590800"/>
              <a:ext cx="762000" cy="158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hape 20">
              <a:extLst>
                <a:ext uri="{FF2B5EF4-FFF2-40B4-BE49-F238E27FC236}">
                  <a16:creationId xmlns:a16="http://schemas.microsoft.com/office/drawing/2014/main" id="{3160E4CC-C605-4DB3-98E9-3ECA46DD40D0}"/>
                </a:ext>
              </a:extLst>
            </p:cNvPr>
            <p:cNvCxnSpPr>
              <a:endCxn id="17" idx="3"/>
            </p:cNvCxnSpPr>
            <p:nvPr/>
          </p:nvCxnSpPr>
          <p:spPr>
            <a:xfrm rot="10800000">
              <a:off x="6934200" y="2590800"/>
              <a:ext cx="762000" cy="158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C5C5DC-1526-4EC4-8259-AF96C2EFE191}"/>
                </a:ext>
              </a:extLst>
            </p:cNvPr>
            <p:cNvSpPr txBox="1"/>
            <p:nvPr/>
          </p:nvSpPr>
          <p:spPr>
            <a:xfrm>
              <a:off x="3067051" y="5638800"/>
              <a:ext cx="2419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Match the expectation.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9F60E4-F642-41B7-BD14-A5FA28AE797D}"/>
                </a:ext>
              </a:extLst>
            </p:cNvPr>
            <p:cNvSpPr txBox="1"/>
            <p:nvPr/>
          </p:nvSpPr>
          <p:spPr>
            <a:xfrm>
              <a:off x="8172450" y="5630860"/>
              <a:ext cx="1962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Unlike expectation.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5739B33-B4A2-45E2-83A3-8D331D9311C1}"/>
              </a:ext>
            </a:extLst>
          </p:cNvPr>
          <p:cNvSpPr txBox="1"/>
          <p:nvPr/>
        </p:nvSpPr>
        <p:spPr>
          <a:xfrm>
            <a:off x="1059625" y="5398262"/>
            <a:ext cx="6346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Basic testing process</a:t>
            </a:r>
          </a:p>
        </p:txBody>
      </p:sp>
    </p:spTree>
    <p:extLst>
      <p:ext uri="{BB962C8B-B14F-4D97-AF65-F5344CB8AC3E}">
        <p14:creationId xmlns:p14="http://schemas.microsoft.com/office/powerpoint/2010/main" val="934598361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AA521B-08B3-467D-8088-0C95863538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/>
              <a:t>Final</a:t>
            </a:r>
            <a:r>
              <a:rPr lang="en-US" dirty="0"/>
              <a:t> Thoughts.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974F6-905E-4FC0-8EC8-055457B07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46192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8C99D-CF91-48D0-BC9B-DB7DEACA7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solution may contain faults (</a:t>
            </a:r>
            <a:r>
              <a:rPr lang="en-US" b="1" dirty="0"/>
              <a:t>bugs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An executed fault, failures, brings consequences.</a:t>
            </a:r>
          </a:p>
          <a:p>
            <a:pPr lvl="1"/>
            <a:r>
              <a:rPr lang="en-US" dirty="0"/>
              <a:t>Some consequences may severe.</a:t>
            </a:r>
          </a:p>
          <a:p>
            <a:r>
              <a:rPr lang="en-US" dirty="0"/>
              <a:t>A way to find out the existence of failures (faults)</a:t>
            </a:r>
            <a:br>
              <a:rPr lang="en-US" dirty="0"/>
            </a:br>
            <a:r>
              <a:rPr lang="en-US" dirty="0"/>
              <a:t>is by conducting enough testing.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FFF77F-C58B-4DA5-A0FD-69C685CDFF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22B4D-1B5D-4244-AD45-3C441116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3466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26D8DF-D3CA-4355-BDB5-1FAD61280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 err="1"/>
              <a:t>Wassberg</a:t>
            </a:r>
            <a:r>
              <a:rPr lang="en-US" sz="2800" dirty="0"/>
              <a:t>, J. (2020). Computer Programming for</a:t>
            </a:r>
            <a:br>
              <a:rPr lang="en-US" sz="2800" dirty="0"/>
            </a:br>
            <a:r>
              <a:rPr lang="en-US" sz="2800" dirty="0"/>
              <a:t>Absolute Beginners. </a:t>
            </a:r>
            <a:r>
              <a:rPr lang="en-US" sz="2800" dirty="0" err="1"/>
              <a:t>Packt</a:t>
            </a:r>
            <a:r>
              <a:rPr lang="en-US" sz="2800" dirty="0"/>
              <a:t>.</a:t>
            </a: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E32E69-5C58-4E9E-B5BC-E6A198C6FE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EA20A-2A1C-4E93-84D1-C231739C4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50914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1D413-96DE-45B4-8D87-EC4715960F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5725" y="6450013"/>
            <a:ext cx="676275" cy="365125"/>
          </a:xfrm>
        </p:spPr>
        <p:txBody>
          <a:bodyPr/>
          <a:lstStyle/>
          <a:p>
            <a:fld id="{4ADF0669-4EB3-455B-ACD6-A0238D51CD2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71423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470057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495127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bother evaluating our solution?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material should address the following question(s).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How to evaluate a solution?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9DE41E-1571-428C-9D0B-7D6B7C5D5E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Learning Objective(s)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06F498-CAFA-4080-A271-C17FD626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2E7551-784E-420B-AA25-E2EC375F5F0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Evaluating Solution</a:t>
            </a:r>
          </a:p>
        </p:txBody>
      </p:sp>
    </p:spTree>
    <p:extLst>
      <p:ext uri="{BB962C8B-B14F-4D97-AF65-F5344CB8AC3E}">
        <p14:creationId xmlns:p14="http://schemas.microsoft.com/office/powerpoint/2010/main" val="3667417475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C85F4-4E60-4AB9-BA0B-FFB06AC702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Why bother </a:t>
            </a:r>
            <a:r>
              <a:rPr lang="en-US" dirty="0"/>
              <a:t>evaluating</a:t>
            </a:r>
            <a:br>
              <a:rPr lang="en-US" b="0" dirty="0"/>
            </a:br>
            <a:r>
              <a:rPr lang="en-US" b="0" dirty="0"/>
              <a:t>our solution?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F8DFF6-8AD7-4A31-8521-8E28B0DA8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Discussion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2119-6D07-4987-8B06-BB95B4F0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7549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3FB47-8445-4EB7-84E9-7557D17F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801A8-C011-43DC-930A-6746E04D8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0"/>
          <a:stretch/>
        </p:blipFill>
        <p:spPr>
          <a:xfrm>
            <a:off x="0" y="0"/>
            <a:ext cx="12192000" cy="6364941"/>
          </a:xfrm>
          <a:prstGeom prst="rect">
            <a:avLst/>
          </a:prstGeom>
        </p:spPr>
      </p:pic>
      <p:pic>
        <p:nvPicPr>
          <p:cNvPr id="1026" name="Picture 2" descr="Spacecraft in orbit over Mars.">
            <a:extLst>
              <a:ext uri="{FF2B5EF4-FFF2-40B4-BE49-F238E27FC236}">
                <a16:creationId xmlns:a16="http://schemas.microsoft.com/office/drawing/2014/main" id="{12441AA5-AE2E-45C7-A1EA-E975E55B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099" y="1320893"/>
            <a:ext cx="4096536" cy="372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70FDEB-C32F-45F4-B994-BE83A046B056}"/>
              </a:ext>
            </a:extLst>
          </p:cNvPr>
          <p:cNvSpPr txBox="1"/>
          <p:nvPr/>
        </p:nvSpPr>
        <p:spPr>
          <a:xfrm>
            <a:off x="605678" y="5890523"/>
            <a:ext cx="5311134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00" dirty="0"/>
              <a:t>https://solarsystem.nasa.gov/missions/mars-climate-orbiter/in-depth/</a:t>
            </a:r>
          </a:p>
          <a:p>
            <a:r>
              <a:rPr lang="en-US" sz="1300" dirty="0"/>
              <a:t>https://youtu.be/lcYkOh4nweE</a:t>
            </a:r>
          </a:p>
        </p:txBody>
      </p:sp>
    </p:spTree>
    <p:extLst>
      <p:ext uri="{BB962C8B-B14F-4D97-AF65-F5344CB8AC3E}">
        <p14:creationId xmlns:p14="http://schemas.microsoft.com/office/powerpoint/2010/main" val="3195183335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FDA01-C063-4982-9FE3-121AD094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1F0A1-621A-485A-86AD-50CE474D0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3"/>
          <a:stretch/>
        </p:blipFill>
        <p:spPr>
          <a:xfrm>
            <a:off x="2362200" y="0"/>
            <a:ext cx="12192000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B40A00-907E-4AD9-87AB-B903E8A1BC10}"/>
              </a:ext>
            </a:extLst>
          </p:cNvPr>
          <p:cNvSpPr txBox="1"/>
          <p:nvPr/>
        </p:nvSpPr>
        <p:spPr>
          <a:xfrm>
            <a:off x="1361127" y="5909524"/>
            <a:ext cx="7869462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00" dirty="0"/>
              <a:t>https://youtu.be/H2tuKiiznsY</a:t>
            </a:r>
          </a:p>
          <a:p>
            <a:r>
              <a:rPr lang="en-US" sz="1300" dirty="0"/>
              <a:t>https://www.theverge.com/2020/4/9/21197162/boeing-737-max-software-hardware-computer-fcc-crash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1716E-69BE-4F18-9474-5D0326FCB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600"/>
            <a:ext cx="4768948" cy="2583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7935F-F9F6-4045-AE0E-A77A90637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371"/>
            <a:ext cx="4768948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2689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4C459-B45D-43ED-A655-B6109C85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AED03-CF9F-47D5-8153-AEECC29A5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49" y="861460"/>
            <a:ext cx="2540000" cy="3333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B9417-6C20-415C-9355-F4BAE788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56" y="822960"/>
            <a:ext cx="3520000" cy="40733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7B6343-495E-4CED-8993-D245E171FB63}"/>
              </a:ext>
            </a:extLst>
          </p:cNvPr>
          <p:cNvCxnSpPr/>
          <p:nvPr/>
        </p:nvCxnSpPr>
        <p:spPr>
          <a:xfrm flipV="1">
            <a:off x="3558749" y="861461"/>
            <a:ext cx="1427137" cy="1843238"/>
          </a:xfrm>
          <a:prstGeom prst="straightConnector1">
            <a:avLst/>
          </a:prstGeom>
          <a:ln w="25400">
            <a:solidFill>
              <a:schemeClr val="bg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19">
            <a:extLst>
              <a:ext uri="{FF2B5EF4-FFF2-40B4-BE49-F238E27FC236}">
                <a16:creationId xmlns:a16="http://schemas.microsoft.com/office/drawing/2014/main" id="{2E64CABF-BD25-46DA-A397-5F2ADCAC00B9}"/>
              </a:ext>
            </a:extLst>
          </p:cNvPr>
          <p:cNvSpPr/>
          <p:nvPr/>
        </p:nvSpPr>
        <p:spPr>
          <a:xfrm rot="185019">
            <a:off x="3977047" y="1285926"/>
            <a:ext cx="2499476" cy="2285187"/>
          </a:xfrm>
          <a:custGeom>
            <a:avLst/>
            <a:gdLst>
              <a:gd name="connsiteX0" fmla="*/ 943549 w 943549"/>
              <a:gd name="connsiteY0" fmla="*/ 2820203 h 2820203"/>
              <a:gd name="connsiteX1" fmla="*/ 273 w 943549"/>
              <a:gd name="connsiteY1" fmla="*/ 1684421 h 2820203"/>
              <a:gd name="connsiteX2" fmla="*/ 847297 w 943549"/>
              <a:gd name="connsiteY2" fmla="*/ 0 h 2820203"/>
              <a:gd name="connsiteX0" fmla="*/ 943366 w 2294092"/>
              <a:gd name="connsiteY0" fmla="*/ 2755238 h 2755238"/>
              <a:gd name="connsiteX1" fmla="*/ 90 w 2294092"/>
              <a:gd name="connsiteY1" fmla="*/ 1619456 h 2755238"/>
              <a:gd name="connsiteX2" fmla="*/ 2294092 w 2294092"/>
              <a:gd name="connsiteY2" fmla="*/ 0 h 2755238"/>
              <a:gd name="connsiteX0" fmla="*/ 943363 w 2364621"/>
              <a:gd name="connsiteY0" fmla="*/ 2790171 h 2790171"/>
              <a:gd name="connsiteX1" fmla="*/ 87 w 2364621"/>
              <a:gd name="connsiteY1" fmla="*/ 1654389 h 2790171"/>
              <a:gd name="connsiteX2" fmla="*/ 2364621 w 2364621"/>
              <a:gd name="connsiteY2" fmla="*/ 0 h 2790171"/>
              <a:gd name="connsiteX0" fmla="*/ 943396 w 2364654"/>
              <a:gd name="connsiteY0" fmla="*/ 2790171 h 2790171"/>
              <a:gd name="connsiteX1" fmla="*/ 120 w 2364654"/>
              <a:gd name="connsiteY1" fmla="*/ 1654389 h 2790171"/>
              <a:gd name="connsiteX2" fmla="*/ 2364654 w 2364654"/>
              <a:gd name="connsiteY2" fmla="*/ 0 h 2790171"/>
              <a:gd name="connsiteX0" fmla="*/ 1224823 w 2364654"/>
              <a:gd name="connsiteY0" fmla="*/ 2446259 h 2446259"/>
              <a:gd name="connsiteX1" fmla="*/ 120 w 2364654"/>
              <a:gd name="connsiteY1" fmla="*/ 1654389 h 2446259"/>
              <a:gd name="connsiteX2" fmla="*/ 2364654 w 2364654"/>
              <a:gd name="connsiteY2" fmla="*/ 0 h 2446259"/>
              <a:gd name="connsiteX0" fmla="*/ 1224823 w 2364654"/>
              <a:gd name="connsiteY0" fmla="*/ 2446259 h 2446259"/>
              <a:gd name="connsiteX1" fmla="*/ 120 w 2364654"/>
              <a:gd name="connsiteY1" fmla="*/ 1654389 h 2446259"/>
              <a:gd name="connsiteX2" fmla="*/ 2364654 w 2364654"/>
              <a:gd name="connsiteY2" fmla="*/ 0 h 244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64654" h="2446259">
                <a:moveTo>
                  <a:pt x="1224823" y="2446259"/>
                </a:moveTo>
                <a:cubicBezTo>
                  <a:pt x="812984" y="2253186"/>
                  <a:pt x="16162" y="2124423"/>
                  <a:pt x="120" y="1654389"/>
                </a:cubicBezTo>
                <a:cubicBezTo>
                  <a:pt x="-15922" y="1184355"/>
                  <a:pt x="1575126" y="305859"/>
                  <a:pt x="2364654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4AD206-DC27-4526-BBB3-DE2729F740E4}"/>
              </a:ext>
            </a:extLst>
          </p:cNvPr>
          <p:cNvCxnSpPr>
            <a:cxnSpLocks/>
          </p:cNvCxnSpPr>
          <p:nvPr/>
        </p:nvCxnSpPr>
        <p:spPr>
          <a:xfrm flipV="1">
            <a:off x="2981325" y="1139589"/>
            <a:ext cx="3505200" cy="1432162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ne Callout 1 (No Border) 21">
            <a:extLst>
              <a:ext uri="{FF2B5EF4-FFF2-40B4-BE49-F238E27FC236}">
                <a16:creationId xmlns:a16="http://schemas.microsoft.com/office/drawing/2014/main" id="{79DFDB9F-D7A3-41E9-97F8-201F32E317A5}"/>
              </a:ext>
            </a:extLst>
          </p:cNvPr>
          <p:cNvSpPr/>
          <p:nvPr/>
        </p:nvSpPr>
        <p:spPr>
          <a:xfrm>
            <a:off x="3524249" y="4375555"/>
            <a:ext cx="1680991" cy="376191"/>
          </a:xfrm>
          <a:prstGeom prst="callout1">
            <a:avLst>
              <a:gd name="adj1" fmla="val 15279"/>
              <a:gd name="adj2" fmla="val 86190"/>
              <a:gd name="adj3" fmla="val -146633"/>
              <a:gd name="adj4" fmla="val 11699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  <a:latin typeface="+mj-lt"/>
              </a:rPr>
              <a:t>Recursive call</a:t>
            </a:r>
          </a:p>
        </p:txBody>
      </p:sp>
      <p:sp>
        <p:nvSpPr>
          <p:cNvPr id="13" name="Line Callout 1 (No Border) 20">
            <a:extLst>
              <a:ext uri="{FF2B5EF4-FFF2-40B4-BE49-F238E27FC236}">
                <a16:creationId xmlns:a16="http://schemas.microsoft.com/office/drawing/2014/main" id="{BC8EDA9D-C944-4440-9624-FD9280A925FE}"/>
              </a:ext>
            </a:extLst>
          </p:cNvPr>
          <p:cNvSpPr/>
          <p:nvPr/>
        </p:nvSpPr>
        <p:spPr>
          <a:xfrm>
            <a:off x="8291964" y="2138643"/>
            <a:ext cx="1891844" cy="376191"/>
          </a:xfrm>
          <a:prstGeom prst="callout1">
            <a:avLst>
              <a:gd name="adj1" fmla="val 89132"/>
              <a:gd name="adj2" fmla="val 8475"/>
              <a:gd name="adj3" fmla="val 145048"/>
              <a:gd name="adj4" fmla="val -11654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+mj-lt"/>
              </a:rPr>
              <a:t>Base case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687176-E8DF-425C-A6AD-1F7E2C985966}"/>
              </a:ext>
            </a:extLst>
          </p:cNvPr>
          <p:cNvSpPr txBox="1"/>
          <p:nvPr/>
        </p:nvSpPr>
        <p:spPr>
          <a:xfrm>
            <a:off x="1059625" y="5398262"/>
            <a:ext cx="6346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An ineffective factorial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9DA23D-36E6-455F-9C9F-4E7AB73EB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424" y="2742799"/>
            <a:ext cx="1400000" cy="96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084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F7FA02-A7D4-4635-9E13-4F0978F1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Take Away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709EB-3757-47D9-AA3E-3F8657494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a perfect solution</a:t>
            </a:r>
            <a:br>
              <a:rPr lang="en-US" dirty="0"/>
            </a:br>
            <a:r>
              <a:rPr lang="en-US" dirty="0"/>
              <a:t>is simply a myth.</a:t>
            </a:r>
          </a:p>
          <a:p>
            <a:pPr lvl="1"/>
            <a:endParaRPr lang="en-US" dirty="0"/>
          </a:p>
          <a:p>
            <a:r>
              <a:rPr lang="en-US" dirty="0"/>
              <a:t>Bugs (faults) are always lurking.</a:t>
            </a:r>
          </a:p>
          <a:p>
            <a:pPr lvl="1"/>
            <a:r>
              <a:rPr lang="en-US" dirty="0"/>
              <a:t>They will make failures during the software operational.</a:t>
            </a:r>
          </a:p>
          <a:p>
            <a:pPr lvl="1"/>
            <a:endParaRPr lang="en-US" dirty="0"/>
          </a:p>
          <a:p>
            <a:r>
              <a:rPr lang="en-US" dirty="0"/>
              <a:t>Minimizing the occurrence of bugs in the solution.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14F27D-7E95-4EF2-AB8A-C6FD0425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83054-5FDA-4D45-AA04-8A081F2C3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5" y="2503691"/>
            <a:ext cx="1850618" cy="18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8943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4A1EF-8DE8-4F29-AFA9-BEC6B8C8F0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0" dirty="0"/>
              <a:t>In a solution (software), a </a:t>
            </a:r>
            <a:r>
              <a:rPr lang="en-US" b="1" i="0" dirty="0"/>
              <a:t>fault</a:t>
            </a:r>
            <a:r>
              <a:rPr lang="en-US" i="0" dirty="0"/>
              <a:t> (bug) is an incorrect routine. When it is executed, the solution will very likely behave unexpectedly. Sometimes, it is life threatening.</a:t>
            </a:r>
          </a:p>
          <a:p>
            <a:r>
              <a:rPr lang="en-US" i="0" dirty="0"/>
              <a:t>A set of </a:t>
            </a:r>
            <a:r>
              <a:rPr lang="en-US" b="1" i="0" dirty="0"/>
              <a:t>tests</a:t>
            </a:r>
            <a:r>
              <a:rPr lang="en-US" i="0" dirty="0"/>
              <a:t> procedure should take place to reveal faults.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0B51E-4FC3-4751-9285-63809168BF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Fault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03A90-AA44-4539-B91E-C976D9B2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54936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5C85F4-4E60-4AB9-BA0B-FFB06AC702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Evaluating Solution: </a:t>
            </a:r>
            <a:r>
              <a:rPr lang="en-US" dirty="0"/>
              <a:t>Testing</a:t>
            </a:r>
            <a:r>
              <a:rPr lang="en-US" b="0" dirty="0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F8DFF6-8AD7-4A31-8521-8E28B0DA84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Discussion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2119-6D07-4987-8B06-BB95B4F0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0669-4EB3-455B-ACD6-A0238D51CD2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48412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template-6">
  <a:themeElements>
    <a:clrScheme name="MSS">
      <a:dk1>
        <a:srgbClr val="282A36"/>
      </a:dk1>
      <a:lt1>
        <a:srgbClr val="F8F8F2"/>
      </a:lt1>
      <a:dk2>
        <a:srgbClr val="05445E"/>
      </a:dk2>
      <a:lt2>
        <a:srgbClr val="189AB4"/>
      </a:lt2>
      <a:accent1>
        <a:srgbClr val="2A364A"/>
      </a:accent1>
      <a:accent2>
        <a:srgbClr val="8BE9FD"/>
      </a:accent2>
      <a:accent3>
        <a:srgbClr val="FFB86C"/>
      </a:accent3>
      <a:accent4>
        <a:srgbClr val="A69C63"/>
      </a:accent4>
      <a:accent5>
        <a:srgbClr val="FF79C6"/>
      </a:accent5>
      <a:accent6>
        <a:srgbClr val="14C8B4"/>
      </a:accent6>
      <a:hlink>
        <a:srgbClr val="8BE9FD"/>
      </a:hlink>
      <a:folHlink>
        <a:srgbClr val="8BE9FD"/>
      </a:folHlink>
    </a:clrScheme>
    <a:fontScheme name="Default-Segoe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8E1DC6C4-EFC9-4ED3-8C92-6D3FE49FC000}" vid="{FCD1EE87-BEAC-45E7-B897-931181810B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template-6</Template>
  <TotalTime>8616</TotalTime>
  <Words>301</Words>
  <Application>Microsoft Office PowerPoint</Application>
  <PresentationFormat>Widescreen</PresentationFormat>
  <Paragraphs>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Consolas</vt:lpstr>
      <vt:lpstr>Segoe UI</vt:lpstr>
      <vt:lpstr>template-6</vt:lpstr>
      <vt:lpstr>Evaluating Solution</vt:lpstr>
      <vt:lpstr>Why bother evaluating our solution?</vt:lpstr>
      <vt:lpstr>PowerPoint Presentation</vt:lpstr>
      <vt:lpstr>PowerPoint Presentation</vt:lpstr>
      <vt:lpstr>PowerPoint Presentation</vt:lpstr>
      <vt:lpstr>PowerPoint Presentation</vt:lpstr>
      <vt:lpstr>The Take Away</vt:lpstr>
      <vt:lpstr>PowerPoint Presentation</vt:lpstr>
      <vt:lpstr>PowerPoint Presentation</vt:lpstr>
      <vt:lpstr>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PEMVIS | Evaluating Solution</dc:title>
  <dc:creator>Mario Simaremare</dc:creator>
  <cp:keywords>IT Del, S1SI, MSS</cp:keywords>
  <cp:lastModifiedBy>Mario Simaremare</cp:lastModifiedBy>
  <cp:revision>640</cp:revision>
  <dcterms:created xsi:type="dcterms:W3CDTF">2022-09-27T10:46:48Z</dcterms:created>
  <dcterms:modified xsi:type="dcterms:W3CDTF">2023-08-26T05:29:37Z</dcterms:modified>
</cp:coreProperties>
</file>